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sldIdLst>
    <p:sldId id="257" r:id="rId5"/>
    <p:sldId id="12870" r:id="rId6"/>
    <p:sldId id="12871" r:id="rId7"/>
    <p:sldId id="260" r:id="rId8"/>
    <p:sldId id="12869" r:id="rId9"/>
    <p:sldId id="12872" r:id="rId10"/>
    <p:sldId id="12873" r:id="rId11"/>
    <p:sldId id="12874" r:id="rId12"/>
    <p:sldId id="12647" r:id="rId13"/>
    <p:sldId id="12875" r:id="rId14"/>
    <p:sldId id="12648" r:id="rId15"/>
    <p:sldId id="12862" r:id="rId16"/>
    <p:sldId id="12878" r:id="rId17"/>
    <p:sldId id="12876" r:id="rId18"/>
    <p:sldId id="12879" r:id="rId19"/>
    <p:sldId id="12877" r:id="rId20"/>
    <p:sldId id="12880" r:id="rId21"/>
    <p:sldId id="12858" r:id="rId22"/>
    <p:sldId id="12861" r:id="rId23"/>
    <p:sldId id="12856" r:id="rId24"/>
    <p:sldId id="12857"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6" userDrawn="1">
          <p15:clr>
            <a:srgbClr val="A4A3A4"/>
          </p15:clr>
        </p15:guide>
        <p15:guide id="2" pos="7047" userDrawn="1">
          <p15:clr>
            <a:srgbClr val="A4A3A4"/>
          </p15:clr>
        </p15:guide>
        <p15:guide id="3" pos="7608" userDrawn="1">
          <p15:clr>
            <a:srgbClr val="A4A3A4"/>
          </p15:clr>
        </p15:guide>
        <p15:guide id="4" orient="horz" pos="7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92" autoAdjust="0"/>
    <p:restoredTop sz="94660"/>
  </p:normalViewPr>
  <p:slideViewPr>
    <p:cSldViewPr snapToGrid="0">
      <p:cViewPr varScale="1">
        <p:scale>
          <a:sx n="128" d="100"/>
          <a:sy n="128" d="100"/>
        </p:scale>
        <p:origin x="624" y="176"/>
      </p:cViewPr>
      <p:guideLst>
        <p:guide orient="horz" pos="436"/>
        <p:guide pos="7047"/>
        <p:guide pos="7608"/>
        <p:guide orient="horz" pos="72"/>
      </p:guideLst>
    </p:cSldViewPr>
  </p:slideViewPr>
  <p:notesTextViewPr>
    <p:cViewPr>
      <p:scale>
        <a:sx n="1" d="1"/>
        <a:sy n="1" d="1"/>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News Gothic MT" panose="020B0503020103020203" pitchFamily="34" charset="0"/>
                <a:ea typeface="+mn-ea"/>
                <a:cs typeface="+mn-cs"/>
              </a:defRPr>
            </a:pPr>
            <a:r>
              <a:rPr lang="en-US" sz="1600" dirty="0">
                <a:solidFill>
                  <a:schemeClr val="tx1"/>
                </a:solidFill>
              </a:rPr>
              <a:t>Likelihood to Visit California vs. Pre-Pandemic Baseline</a:t>
            </a: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News Gothic MT" panose="020B0503020103020203" pitchFamily="34" charset="0"/>
              <a:ea typeface="+mn-ea"/>
              <a:cs typeface="+mn-cs"/>
            </a:defRPr>
          </a:pPr>
          <a:endParaRPr lang="en-US"/>
        </a:p>
      </c:txPr>
    </c:title>
    <c:autoTitleDeleted val="0"/>
    <c:plotArea>
      <c:layout/>
      <c:barChart>
        <c:barDir val="col"/>
        <c:grouping val="clustered"/>
        <c:varyColors val="0"/>
        <c:ser>
          <c:idx val="0"/>
          <c:order val="0"/>
          <c:tx>
            <c:strRef>
              <c:f>Sheet1!$B$1</c:f>
              <c:strCache>
                <c:ptCount val="1"/>
                <c:pt idx="0">
                  <c:v>Baseline</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News Gothic MT" panose="020B0503020103020203"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Australia</c:v>
                </c:pt>
                <c:pt idx="1">
                  <c:v>Canada</c:v>
                </c:pt>
                <c:pt idx="2">
                  <c:v>France</c:v>
                </c:pt>
                <c:pt idx="3">
                  <c:v>Germany</c:v>
                </c:pt>
                <c:pt idx="4">
                  <c:v>Mexico</c:v>
                </c:pt>
                <c:pt idx="5">
                  <c:v>UK</c:v>
                </c:pt>
              </c:strCache>
            </c:strRef>
          </c:cat>
          <c:val>
            <c:numRef>
              <c:f>Sheet1!$B$2:$B$7</c:f>
              <c:numCache>
                <c:formatCode>General</c:formatCode>
                <c:ptCount val="6"/>
                <c:pt idx="0">
                  <c:v>26</c:v>
                </c:pt>
                <c:pt idx="1">
                  <c:v>22</c:v>
                </c:pt>
                <c:pt idx="2">
                  <c:v>25</c:v>
                </c:pt>
                <c:pt idx="3">
                  <c:v>25</c:v>
                </c:pt>
                <c:pt idx="4">
                  <c:v>47</c:v>
                </c:pt>
                <c:pt idx="5">
                  <c:v>22</c:v>
                </c:pt>
              </c:numCache>
            </c:numRef>
          </c:val>
          <c:extLst>
            <c:ext xmlns:c16="http://schemas.microsoft.com/office/drawing/2014/chart" uri="{C3380CC4-5D6E-409C-BE32-E72D297353CC}">
              <c16:uniqueId val="{00000000-1EF8-4447-9CD2-AE2A6CF8DE83}"/>
            </c:ext>
          </c:extLst>
        </c:ser>
        <c:ser>
          <c:idx val="1"/>
          <c:order val="1"/>
          <c:tx>
            <c:strRef>
              <c:f>Sheet1!$C$1</c:f>
              <c:strCache>
                <c:ptCount val="1"/>
                <c:pt idx="0">
                  <c:v>Jan 2022 Wave</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News Gothic MT" panose="020B0503020103020203"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Australia</c:v>
                </c:pt>
                <c:pt idx="1">
                  <c:v>Canada</c:v>
                </c:pt>
                <c:pt idx="2">
                  <c:v>France</c:v>
                </c:pt>
                <c:pt idx="3">
                  <c:v>Germany</c:v>
                </c:pt>
                <c:pt idx="4">
                  <c:v>Mexico</c:v>
                </c:pt>
                <c:pt idx="5">
                  <c:v>UK</c:v>
                </c:pt>
              </c:strCache>
            </c:strRef>
          </c:cat>
          <c:val>
            <c:numRef>
              <c:f>Sheet1!$C$2:$C$7</c:f>
              <c:numCache>
                <c:formatCode>General</c:formatCode>
                <c:ptCount val="6"/>
                <c:pt idx="0">
                  <c:v>29</c:v>
                </c:pt>
                <c:pt idx="1">
                  <c:v>33</c:v>
                </c:pt>
                <c:pt idx="2">
                  <c:v>24</c:v>
                </c:pt>
                <c:pt idx="3">
                  <c:v>31</c:v>
                </c:pt>
                <c:pt idx="4">
                  <c:v>57</c:v>
                </c:pt>
                <c:pt idx="5">
                  <c:v>25</c:v>
                </c:pt>
              </c:numCache>
            </c:numRef>
          </c:val>
          <c:extLst>
            <c:ext xmlns:c16="http://schemas.microsoft.com/office/drawing/2014/chart" uri="{C3380CC4-5D6E-409C-BE32-E72D297353CC}">
              <c16:uniqueId val="{00000001-1EF8-4447-9CD2-AE2A6CF8DE83}"/>
            </c:ext>
          </c:extLst>
        </c:ser>
        <c:ser>
          <c:idx val="2"/>
          <c:order val="2"/>
          <c:tx>
            <c:strRef>
              <c:f>Sheet1!$D$1</c:f>
              <c:strCache>
                <c:ptCount val="1"/>
                <c:pt idx="0">
                  <c:v>Apr 2022 Wave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News Gothic MT" panose="020B0503020103020203"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Australia</c:v>
                </c:pt>
                <c:pt idx="1">
                  <c:v>Canada</c:v>
                </c:pt>
                <c:pt idx="2">
                  <c:v>France</c:v>
                </c:pt>
                <c:pt idx="3">
                  <c:v>Germany</c:v>
                </c:pt>
                <c:pt idx="4">
                  <c:v>Mexico</c:v>
                </c:pt>
                <c:pt idx="5">
                  <c:v>UK</c:v>
                </c:pt>
              </c:strCache>
            </c:strRef>
          </c:cat>
          <c:val>
            <c:numRef>
              <c:f>Sheet1!$D$2:$D$7</c:f>
              <c:numCache>
                <c:formatCode>0</c:formatCode>
                <c:ptCount val="6"/>
                <c:pt idx="0">
                  <c:v>26.056572379367722</c:v>
                </c:pt>
                <c:pt idx="1">
                  <c:v>27.27272727272727</c:v>
                </c:pt>
                <c:pt idx="2">
                  <c:v>24.893267651888344</c:v>
                </c:pt>
                <c:pt idx="3">
                  <c:v>30.35369774919614</c:v>
                </c:pt>
                <c:pt idx="4">
                  <c:v>56.094276094276097</c:v>
                </c:pt>
                <c:pt idx="5">
                  <c:v>24.046052631578949</c:v>
                </c:pt>
              </c:numCache>
            </c:numRef>
          </c:val>
          <c:extLst>
            <c:ext xmlns:c16="http://schemas.microsoft.com/office/drawing/2014/chart" uri="{C3380CC4-5D6E-409C-BE32-E72D297353CC}">
              <c16:uniqueId val="{00000001-9C70-451E-B0A1-9F902DF69685}"/>
            </c:ext>
          </c:extLst>
        </c:ser>
        <c:dLbls>
          <c:showLegendKey val="0"/>
          <c:showVal val="0"/>
          <c:showCatName val="0"/>
          <c:showSerName val="0"/>
          <c:showPercent val="0"/>
          <c:showBubbleSize val="0"/>
        </c:dLbls>
        <c:gapWidth val="219"/>
        <c:overlap val="-27"/>
        <c:axId val="859372303"/>
        <c:axId val="859373951"/>
      </c:barChart>
      <c:catAx>
        <c:axId val="8593723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News Gothic MT" panose="020B0503020103020203" pitchFamily="34" charset="0"/>
                <a:ea typeface="+mn-ea"/>
                <a:cs typeface="+mn-cs"/>
              </a:defRPr>
            </a:pPr>
            <a:endParaRPr lang="en-US"/>
          </a:p>
        </c:txPr>
        <c:crossAx val="859373951"/>
        <c:crosses val="autoZero"/>
        <c:auto val="1"/>
        <c:lblAlgn val="ctr"/>
        <c:lblOffset val="100"/>
        <c:noMultiLvlLbl val="0"/>
      </c:catAx>
      <c:valAx>
        <c:axId val="859373951"/>
        <c:scaling>
          <c:orientation val="minMax"/>
        </c:scaling>
        <c:delete val="0"/>
        <c:axPos val="l"/>
        <c:numFmt formatCode="General" sourceLinked="1"/>
        <c:majorTickMark val="none"/>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News Gothic MT" panose="020B0503020103020203" pitchFamily="34" charset="0"/>
                <a:ea typeface="+mn-ea"/>
                <a:cs typeface="+mn-cs"/>
              </a:defRPr>
            </a:pPr>
            <a:endParaRPr lang="en-US"/>
          </a:p>
        </c:txPr>
        <c:crossAx val="859372303"/>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News Gothic MT" panose="020B0503020103020203"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News Gothic MT" panose="020B0503020103020203"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News Gothic MT" panose="020B0504020203020204" pitchFamily="34" charset="0"/>
                <a:ea typeface="+mn-ea"/>
                <a:cs typeface="+mn-cs"/>
              </a:defRPr>
            </a:pPr>
            <a:r>
              <a:rPr lang="en-US" dirty="0"/>
              <a:t>Mean Months Until Next CA Trip</a:t>
            </a:r>
          </a:p>
          <a:p>
            <a:pPr>
              <a:defRPr sz="1400" b="0" i="0" u="none" strike="noStrike" kern="1200" spc="0" baseline="0">
                <a:solidFill>
                  <a:schemeClr val="tx1"/>
                </a:solidFill>
                <a:latin typeface="News Gothic MT" panose="020B0504020203020204" pitchFamily="34" charset="0"/>
                <a:ea typeface="+mn-ea"/>
                <a:cs typeface="+mn-cs"/>
              </a:defRPr>
            </a:pPr>
            <a:r>
              <a:rPr lang="en-US" dirty="0"/>
              <a:t>(Among Those Likely To Visit)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News Gothic MT" panose="020B0504020203020204" pitchFamily="34" charset="0"/>
              <a:ea typeface="+mn-ea"/>
              <a:cs typeface="+mn-cs"/>
            </a:defRPr>
          </a:pPr>
          <a:endParaRPr lang="en-US"/>
        </a:p>
      </c:txPr>
    </c:title>
    <c:autoTitleDeleted val="0"/>
    <c:plotArea>
      <c:layout/>
      <c:barChart>
        <c:barDir val="col"/>
        <c:grouping val="clustered"/>
        <c:varyColors val="0"/>
        <c:ser>
          <c:idx val="0"/>
          <c:order val="0"/>
          <c:tx>
            <c:strRef>
              <c:f>'months til CA visit'!$C$25</c:f>
              <c:strCache>
                <c:ptCount val="1"/>
                <c:pt idx="0">
                  <c:v>Jan 2022 Wave</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News Gothic MT" panose="020B0504020203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'months til CA visit'!$B$26:$B$31</c:f>
              <c:strCache>
                <c:ptCount val="6"/>
                <c:pt idx="0">
                  <c:v>Australia</c:v>
                </c:pt>
                <c:pt idx="1">
                  <c:v>Canada</c:v>
                </c:pt>
                <c:pt idx="2">
                  <c:v>France</c:v>
                </c:pt>
                <c:pt idx="3">
                  <c:v>Germany</c:v>
                </c:pt>
                <c:pt idx="4">
                  <c:v>Mexico</c:v>
                </c:pt>
                <c:pt idx="5">
                  <c:v>UK</c:v>
                </c:pt>
              </c:strCache>
            </c:strRef>
          </c:cat>
          <c:val>
            <c:numRef>
              <c:f>'months til CA visit'!$C$26:$C$31</c:f>
              <c:numCache>
                <c:formatCode>0</c:formatCode>
                <c:ptCount val="6"/>
                <c:pt idx="0">
                  <c:v>14.5</c:v>
                </c:pt>
                <c:pt idx="1">
                  <c:v>13</c:v>
                </c:pt>
                <c:pt idx="2">
                  <c:v>13.5</c:v>
                </c:pt>
                <c:pt idx="3">
                  <c:v>15.4</c:v>
                </c:pt>
                <c:pt idx="4">
                  <c:v>8.8000000000000007</c:v>
                </c:pt>
                <c:pt idx="5">
                  <c:v>13.8</c:v>
                </c:pt>
              </c:numCache>
            </c:numRef>
          </c:val>
          <c:extLst>
            <c:ext xmlns:c16="http://schemas.microsoft.com/office/drawing/2014/chart" uri="{C3380CC4-5D6E-409C-BE32-E72D297353CC}">
              <c16:uniqueId val="{00000000-2F53-4144-8C59-31E341CBF675}"/>
            </c:ext>
          </c:extLst>
        </c:ser>
        <c:ser>
          <c:idx val="1"/>
          <c:order val="1"/>
          <c:tx>
            <c:strRef>
              <c:f>'months til CA visit'!$D$25</c:f>
              <c:strCache>
                <c:ptCount val="1"/>
                <c:pt idx="0">
                  <c:v>Apr 2022 Wave</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News Gothic MT" panose="020B0504020203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'months til CA visit'!$B$26:$B$31</c:f>
              <c:strCache>
                <c:ptCount val="6"/>
                <c:pt idx="0">
                  <c:v>Australia</c:v>
                </c:pt>
                <c:pt idx="1">
                  <c:v>Canada</c:v>
                </c:pt>
                <c:pt idx="2">
                  <c:v>France</c:v>
                </c:pt>
                <c:pt idx="3">
                  <c:v>Germany</c:v>
                </c:pt>
                <c:pt idx="4">
                  <c:v>Mexico</c:v>
                </c:pt>
                <c:pt idx="5">
                  <c:v>UK</c:v>
                </c:pt>
              </c:strCache>
            </c:strRef>
          </c:cat>
          <c:val>
            <c:numRef>
              <c:f>'months til CA visit'!$D$26:$D$31</c:f>
              <c:numCache>
                <c:formatCode>0</c:formatCode>
                <c:ptCount val="6"/>
                <c:pt idx="0">
                  <c:v>14.939873417721515</c:v>
                </c:pt>
                <c:pt idx="1">
                  <c:v>13.706703910614534</c:v>
                </c:pt>
                <c:pt idx="2">
                  <c:v>14.337500000000002</c:v>
                </c:pt>
                <c:pt idx="3">
                  <c:v>14.252525252525247</c:v>
                </c:pt>
                <c:pt idx="4">
                  <c:v>8.680808080808081</c:v>
                </c:pt>
                <c:pt idx="5">
                  <c:v>13.931372549019613</c:v>
                </c:pt>
              </c:numCache>
            </c:numRef>
          </c:val>
          <c:extLst>
            <c:ext xmlns:c16="http://schemas.microsoft.com/office/drawing/2014/chart" uri="{C3380CC4-5D6E-409C-BE32-E72D297353CC}">
              <c16:uniqueId val="{00000001-2F53-4144-8C59-31E341CBF675}"/>
            </c:ext>
          </c:extLst>
        </c:ser>
        <c:dLbls>
          <c:showLegendKey val="0"/>
          <c:showVal val="0"/>
          <c:showCatName val="0"/>
          <c:showSerName val="0"/>
          <c:showPercent val="0"/>
          <c:showBubbleSize val="0"/>
        </c:dLbls>
        <c:gapWidth val="219"/>
        <c:overlap val="-27"/>
        <c:axId val="680657072"/>
        <c:axId val="680659984"/>
      </c:barChart>
      <c:catAx>
        <c:axId val="680657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News Gothic MT" panose="020B0504020203020204" pitchFamily="34" charset="0"/>
                <a:ea typeface="+mn-ea"/>
                <a:cs typeface="+mn-cs"/>
              </a:defRPr>
            </a:pPr>
            <a:endParaRPr lang="en-US"/>
          </a:p>
        </c:txPr>
        <c:crossAx val="680659984"/>
        <c:crosses val="autoZero"/>
        <c:auto val="1"/>
        <c:lblAlgn val="ctr"/>
        <c:lblOffset val="100"/>
        <c:noMultiLvlLbl val="0"/>
      </c:catAx>
      <c:valAx>
        <c:axId val="680659984"/>
        <c:scaling>
          <c:orientation val="minMax"/>
        </c:scaling>
        <c:delete val="1"/>
        <c:axPos val="l"/>
        <c:numFmt formatCode="0" sourceLinked="1"/>
        <c:majorTickMark val="none"/>
        <c:minorTickMark val="none"/>
        <c:tickLblPos val="nextTo"/>
        <c:crossAx val="6806570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News Gothic MT" panose="020B0504020203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solidFill>
            <a:schemeClr val="tx1"/>
          </a:solidFill>
          <a:latin typeface="News Gothic MT" panose="020B0504020203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00" b="1" i="0" u="none" strike="noStrike" kern="1200" spc="0" baseline="0">
                <a:solidFill>
                  <a:schemeClr val="tx1"/>
                </a:solidFill>
                <a:latin typeface="News Gothic MT" panose="020B0503020103020203" pitchFamily="34" charset="0"/>
                <a:ea typeface="+mn-ea"/>
                <a:cs typeface="+mn-cs"/>
              </a:defRPr>
            </a:pPr>
            <a:r>
              <a:rPr lang="en-US" sz="1500" b="0" dirty="0">
                <a:solidFill>
                  <a:schemeClr val="tx1"/>
                </a:solidFill>
              </a:rPr>
              <a:t>% Likelihood to Visit (April 2022 Wave)</a:t>
            </a:r>
          </a:p>
        </c:rich>
      </c:tx>
      <c:overlay val="0"/>
      <c:spPr>
        <a:noFill/>
        <a:ln>
          <a:noFill/>
        </a:ln>
        <a:effectLst/>
      </c:spPr>
      <c:txPr>
        <a:bodyPr rot="0" spcFirstLastPara="1" vertOverflow="ellipsis" vert="horz" wrap="square" anchor="ctr" anchorCtr="1"/>
        <a:lstStyle/>
        <a:p>
          <a:pPr>
            <a:defRPr sz="1500" b="1" i="0" u="none" strike="noStrike" kern="1200" spc="0" baseline="0">
              <a:solidFill>
                <a:schemeClr val="tx1"/>
              </a:solidFill>
              <a:latin typeface="News Gothic MT" panose="020B0503020103020203" pitchFamily="34" charset="0"/>
              <a:ea typeface="+mn-ea"/>
              <a:cs typeface="+mn-cs"/>
            </a:defRPr>
          </a:pPr>
          <a:endParaRPr lang="en-US"/>
        </a:p>
      </c:txPr>
    </c:title>
    <c:autoTitleDeleted val="0"/>
    <c:plotArea>
      <c:layout>
        <c:manualLayout>
          <c:layoutTarget val="inner"/>
          <c:xMode val="edge"/>
          <c:yMode val="edge"/>
          <c:x val="2.1883548261039467E-2"/>
          <c:y val="0.26804836489828537"/>
          <c:w val="0.96561156701836659"/>
          <c:h val="0.6019823178936542"/>
        </c:manualLayout>
      </c:layout>
      <c:barChart>
        <c:barDir val="col"/>
        <c:grouping val="clustered"/>
        <c:varyColors val="0"/>
        <c:ser>
          <c:idx val="0"/>
          <c:order val="0"/>
          <c:tx>
            <c:strRef>
              <c:f>Sheet1!$O$1:$O$2</c:f>
              <c:strCache>
                <c:ptCount val="2"/>
                <c:pt idx="1">
                  <c:v>CA</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News Gothic MT" panose="020B0503020103020203"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Sheet1!$N$3:$N$8</c:f>
              <c:strCache>
                <c:ptCount val="6"/>
                <c:pt idx="0">
                  <c:v>Australia</c:v>
                </c:pt>
                <c:pt idx="1">
                  <c:v>Canada</c:v>
                </c:pt>
                <c:pt idx="2">
                  <c:v>France</c:v>
                </c:pt>
                <c:pt idx="3">
                  <c:v>Germany</c:v>
                </c:pt>
                <c:pt idx="4">
                  <c:v>Mexico</c:v>
                </c:pt>
                <c:pt idx="5">
                  <c:v>UK</c:v>
                </c:pt>
              </c:strCache>
            </c:strRef>
          </c:cat>
          <c:val>
            <c:numRef>
              <c:f>Sheet1!$O$3:$O$8</c:f>
              <c:numCache>
                <c:formatCode>0</c:formatCode>
                <c:ptCount val="6"/>
                <c:pt idx="0">
                  <c:v>26.056572379367722</c:v>
                </c:pt>
                <c:pt idx="1">
                  <c:v>27.27272727272727</c:v>
                </c:pt>
                <c:pt idx="2">
                  <c:v>24.893267651888344</c:v>
                </c:pt>
                <c:pt idx="3">
                  <c:v>30.35369774919614</c:v>
                </c:pt>
                <c:pt idx="4">
                  <c:v>56.094276094276097</c:v>
                </c:pt>
                <c:pt idx="5">
                  <c:v>24.046052631578949</c:v>
                </c:pt>
              </c:numCache>
            </c:numRef>
          </c:val>
          <c:extLst>
            <c:ext xmlns:c16="http://schemas.microsoft.com/office/drawing/2014/chart" uri="{C3380CC4-5D6E-409C-BE32-E72D297353CC}">
              <c16:uniqueId val="{00000000-DAE2-0745-B180-14A7C0903A7D}"/>
            </c:ext>
          </c:extLst>
        </c:ser>
        <c:ser>
          <c:idx val="1"/>
          <c:order val="1"/>
          <c:tx>
            <c:strRef>
              <c:f>Sheet1!$P$1:$P$2</c:f>
              <c:strCache>
                <c:ptCount val="2"/>
                <c:pt idx="1">
                  <c:v>FL</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News Gothic MT" panose="020B0503020103020203"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Sheet1!$N$3:$N$8</c:f>
              <c:strCache>
                <c:ptCount val="6"/>
                <c:pt idx="0">
                  <c:v>Australia</c:v>
                </c:pt>
                <c:pt idx="1">
                  <c:v>Canada</c:v>
                </c:pt>
                <c:pt idx="2">
                  <c:v>France</c:v>
                </c:pt>
                <c:pt idx="3">
                  <c:v>Germany</c:v>
                </c:pt>
                <c:pt idx="4">
                  <c:v>Mexico</c:v>
                </c:pt>
                <c:pt idx="5">
                  <c:v>UK</c:v>
                </c:pt>
              </c:strCache>
            </c:strRef>
          </c:cat>
          <c:val>
            <c:numRef>
              <c:f>Sheet1!$P$3:$P$8</c:f>
              <c:numCache>
                <c:formatCode>0</c:formatCode>
                <c:ptCount val="6"/>
                <c:pt idx="0">
                  <c:v>17.703826955074874</c:v>
                </c:pt>
                <c:pt idx="1">
                  <c:v>29.785123966942152</c:v>
                </c:pt>
                <c:pt idx="2">
                  <c:v>20.19704433497537</c:v>
                </c:pt>
                <c:pt idx="3">
                  <c:v>30.257234726688104</c:v>
                </c:pt>
                <c:pt idx="4">
                  <c:v>47.878787878787882</c:v>
                </c:pt>
                <c:pt idx="5">
                  <c:v>28.980263157894743</c:v>
                </c:pt>
              </c:numCache>
            </c:numRef>
          </c:val>
          <c:extLst>
            <c:ext xmlns:c16="http://schemas.microsoft.com/office/drawing/2014/chart" uri="{C3380CC4-5D6E-409C-BE32-E72D297353CC}">
              <c16:uniqueId val="{00000001-DAE2-0745-B180-14A7C0903A7D}"/>
            </c:ext>
          </c:extLst>
        </c:ser>
        <c:ser>
          <c:idx val="2"/>
          <c:order val="2"/>
          <c:tx>
            <c:strRef>
              <c:f>Sheet1!$Q$1:$Q$2</c:f>
              <c:strCache>
                <c:ptCount val="2"/>
                <c:pt idx="1">
                  <c:v>NY</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News Gothic MT" panose="020B0503020103020203"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Sheet1!$N$3:$N$8</c:f>
              <c:strCache>
                <c:ptCount val="6"/>
                <c:pt idx="0">
                  <c:v>Australia</c:v>
                </c:pt>
                <c:pt idx="1">
                  <c:v>Canada</c:v>
                </c:pt>
                <c:pt idx="2">
                  <c:v>France</c:v>
                </c:pt>
                <c:pt idx="3">
                  <c:v>Germany</c:v>
                </c:pt>
                <c:pt idx="4">
                  <c:v>Mexico</c:v>
                </c:pt>
                <c:pt idx="5">
                  <c:v>UK</c:v>
                </c:pt>
              </c:strCache>
            </c:strRef>
          </c:cat>
          <c:val>
            <c:numRef>
              <c:f>Sheet1!$Q$3:$Q$8</c:f>
              <c:numCache>
                <c:formatCode>0</c:formatCode>
                <c:ptCount val="6"/>
                <c:pt idx="0">
                  <c:v>24.126455906821963</c:v>
                </c:pt>
                <c:pt idx="1">
                  <c:v>28.561983471074381</c:v>
                </c:pt>
                <c:pt idx="2">
                  <c:v>31.921182266009858</c:v>
                </c:pt>
                <c:pt idx="3">
                  <c:v>34.180064308681672</c:v>
                </c:pt>
                <c:pt idx="4">
                  <c:v>48.518518518518519</c:v>
                </c:pt>
                <c:pt idx="5">
                  <c:v>30.197368421052634</c:v>
                </c:pt>
              </c:numCache>
            </c:numRef>
          </c:val>
          <c:extLst>
            <c:ext xmlns:c16="http://schemas.microsoft.com/office/drawing/2014/chart" uri="{C3380CC4-5D6E-409C-BE32-E72D297353CC}">
              <c16:uniqueId val="{00000002-DAE2-0745-B180-14A7C0903A7D}"/>
            </c:ext>
          </c:extLst>
        </c:ser>
        <c:ser>
          <c:idx val="3"/>
          <c:order val="3"/>
          <c:tx>
            <c:strRef>
              <c:f>Sheet1!$R$1:$R$2</c:f>
              <c:strCache>
                <c:ptCount val="2"/>
                <c:pt idx="1">
                  <c:v>HI</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News Gothic MT" panose="020B0503020103020203"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Sheet1!$N$3:$N$8</c:f>
              <c:strCache>
                <c:ptCount val="6"/>
                <c:pt idx="0">
                  <c:v>Australia</c:v>
                </c:pt>
                <c:pt idx="1">
                  <c:v>Canada</c:v>
                </c:pt>
                <c:pt idx="2">
                  <c:v>France</c:v>
                </c:pt>
                <c:pt idx="3">
                  <c:v>Germany</c:v>
                </c:pt>
                <c:pt idx="4">
                  <c:v>Mexico</c:v>
                </c:pt>
                <c:pt idx="5">
                  <c:v>UK</c:v>
                </c:pt>
              </c:strCache>
            </c:strRef>
          </c:cat>
          <c:val>
            <c:numRef>
              <c:f>Sheet1!$R$3:$R$8</c:f>
              <c:numCache>
                <c:formatCode>0</c:formatCode>
                <c:ptCount val="6"/>
                <c:pt idx="0">
                  <c:v>27.487520798668886</c:v>
                </c:pt>
                <c:pt idx="1">
                  <c:v>23.272727272727273</c:v>
                </c:pt>
                <c:pt idx="2">
                  <c:v>17.701149425287358</c:v>
                </c:pt>
                <c:pt idx="3">
                  <c:v>25.04823151125402</c:v>
                </c:pt>
                <c:pt idx="4">
                  <c:v>30.538720538720536</c:v>
                </c:pt>
                <c:pt idx="5">
                  <c:v>17.401315789473689</c:v>
                </c:pt>
              </c:numCache>
            </c:numRef>
          </c:val>
          <c:extLst>
            <c:ext xmlns:c16="http://schemas.microsoft.com/office/drawing/2014/chart" uri="{C3380CC4-5D6E-409C-BE32-E72D297353CC}">
              <c16:uniqueId val="{00000003-DAE2-0745-B180-14A7C0903A7D}"/>
            </c:ext>
          </c:extLst>
        </c:ser>
        <c:ser>
          <c:idx val="4"/>
          <c:order val="4"/>
          <c:tx>
            <c:strRef>
              <c:f>Sheet1!$S$1:$S$2</c:f>
              <c:strCache>
                <c:ptCount val="2"/>
                <c:pt idx="1">
                  <c:v>NV/LV</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News Gothic MT" panose="020B0503020103020203"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Sheet1!$N$3:$N$8</c:f>
              <c:strCache>
                <c:ptCount val="6"/>
                <c:pt idx="0">
                  <c:v>Australia</c:v>
                </c:pt>
                <c:pt idx="1">
                  <c:v>Canada</c:v>
                </c:pt>
                <c:pt idx="2">
                  <c:v>France</c:v>
                </c:pt>
                <c:pt idx="3">
                  <c:v>Germany</c:v>
                </c:pt>
                <c:pt idx="4">
                  <c:v>Mexico</c:v>
                </c:pt>
                <c:pt idx="5">
                  <c:v>UK</c:v>
                </c:pt>
              </c:strCache>
            </c:strRef>
          </c:cat>
          <c:val>
            <c:numRef>
              <c:f>Sheet1!$S$3:$S$8</c:f>
              <c:numCache>
                <c:formatCode>0</c:formatCode>
                <c:ptCount val="6"/>
                <c:pt idx="0">
                  <c:v>18.901830282861898</c:v>
                </c:pt>
                <c:pt idx="1">
                  <c:v>23.801652892561982</c:v>
                </c:pt>
                <c:pt idx="2">
                  <c:v>14.778325123152708</c:v>
                </c:pt>
                <c:pt idx="3">
                  <c:v>22.475884244372992</c:v>
                </c:pt>
                <c:pt idx="4">
                  <c:v>42.828282828282831</c:v>
                </c:pt>
                <c:pt idx="5">
                  <c:v>18.55263157894737</c:v>
                </c:pt>
              </c:numCache>
            </c:numRef>
          </c:val>
          <c:extLst>
            <c:ext xmlns:c16="http://schemas.microsoft.com/office/drawing/2014/chart" uri="{C3380CC4-5D6E-409C-BE32-E72D297353CC}">
              <c16:uniqueId val="{00000004-DAE2-0745-B180-14A7C0903A7D}"/>
            </c:ext>
          </c:extLst>
        </c:ser>
        <c:ser>
          <c:idx val="5"/>
          <c:order val="5"/>
          <c:tx>
            <c:strRef>
              <c:f>Sheet1!$T$1:$T$2</c:f>
              <c:strCache>
                <c:ptCount val="2"/>
                <c:pt idx="1">
                  <c:v>TX</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News Gothic MT" panose="020B0503020103020203"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Sheet1!$N$3:$N$8</c:f>
              <c:strCache>
                <c:ptCount val="6"/>
                <c:pt idx="0">
                  <c:v>Australia</c:v>
                </c:pt>
                <c:pt idx="1">
                  <c:v>Canada</c:v>
                </c:pt>
                <c:pt idx="2">
                  <c:v>France</c:v>
                </c:pt>
                <c:pt idx="3">
                  <c:v>Germany</c:v>
                </c:pt>
                <c:pt idx="4">
                  <c:v>Mexico</c:v>
                </c:pt>
                <c:pt idx="5">
                  <c:v>UK</c:v>
                </c:pt>
              </c:strCache>
            </c:strRef>
          </c:cat>
          <c:val>
            <c:numRef>
              <c:f>Sheet1!$T$3:$T$8</c:f>
              <c:numCache>
                <c:formatCode>0</c:formatCode>
                <c:ptCount val="6"/>
                <c:pt idx="0">
                  <c:v>13.876871880199667</c:v>
                </c:pt>
                <c:pt idx="1">
                  <c:v>12</c:v>
                </c:pt>
                <c:pt idx="2">
                  <c:v>12.512315270935959</c:v>
                </c:pt>
                <c:pt idx="3">
                  <c:v>17.491961414790996</c:v>
                </c:pt>
                <c:pt idx="4">
                  <c:v>41.144781144781142</c:v>
                </c:pt>
                <c:pt idx="5">
                  <c:v>12.434210526315789</c:v>
                </c:pt>
              </c:numCache>
            </c:numRef>
          </c:val>
          <c:extLst>
            <c:ext xmlns:c16="http://schemas.microsoft.com/office/drawing/2014/chart" uri="{C3380CC4-5D6E-409C-BE32-E72D297353CC}">
              <c16:uniqueId val="{00000005-DAE2-0745-B180-14A7C0903A7D}"/>
            </c:ext>
          </c:extLst>
        </c:ser>
        <c:dLbls>
          <c:showLegendKey val="0"/>
          <c:showVal val="0"/>
          <c:showCatName val="0"/>
          <c:showSerName val="0"/>
          <c:showPercent val="0"/>
          <c:showBubbleSize val="0"/>
        </c:dLbls>
        <c:gapWidth val="219"/>
        <c:overlap val="-27"/>
        <c:axId val="729826632"/>
        <c:axId val="668035880"/>
      </c:barChart>
      <c:catAx>
        <c:axId val="729826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News Gothic MT" panose="020B0503020103020203" pitchFamily="34" charset="0"/>
                <a:ea typeface="+mn-ea"/>
                <a:cs typeface="+mn-cs"/>
              </a:defRPr>
            </a:pPr>
            <a:endParaRPr lang="en-US"/>
          </a:p>
        </c:txPr>
        <c:crossAx val="668035880"/>
        <c:crosses val="autoZero"/>
        <c:auto val="1"/>
        <c:lblAlgn val="ctr"/>
        <c:lblOffset val="100"/>
        <c:noMultiLvlLbl val="0"/>
      </c:catAx>
      <c:valAx>
        <c:axId val="668035880"/>
        <c:scaling>
          <c:orientation val="minMax"/>
        </c:scaling>
        <c:delete val="1"/>
        <c:axPos val="l"/>
        <c:numFmt formatCode="0" sourceLinked="1"/>
        <c:majorTickMark val="none"/>
        <c:minorTickMark val="none"/>
        <c:tickLblPos val="nextTo"/>
        <c:crossAx val="72982663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News Gothic MT" panose="020B0503020103020203" pitchFamily="34" charset="0"/>
              <a:ea typeface="+mn-ea"/>
              <a:cs typeface="+mn-cs"/>
            </a:defRPr>
          </a:pPr>
          <a:endParaRPr lang="en-US"/>
        </a:p>
      </c:txPr>
    </c:legend>
    <c:plotVisOnly val="1"/>
    <c:dispBlanksAs val="gap"/>
    <c:showDLblsOverMax val="0"/>
  </c:chart>
  <c:spPr>
    <a:noFill/>
    <a:ln>
      <a:noFill/>
    </a:ln>
    <a:effectLst/>
  </c:spPr>
  <c:txPr>
    <a:bodyPr/>
    <a:lstStyle/>
    <a:p>
      <a:pPr>
        <a:defRPr>
          <a:latin typeface="News Gothic MT" panose="020B0503020103020203" pitchFamily="34" charset="0"/>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00" b="1" i="0" u="none" strike="noStrike" kern="1200" spc="0" baseline="0">
                <a:solidFill>
                  <a:schemeClr val="tx1"/>
                </a:solidFill>
                <a:latin typeface="News Gothic MT" panose="020B0503020103020203" pitchFamily="34" charset="0"/>
                <a:ea typeface="+mn-ea"/>
                <a:cs typeface="+mn-cs"/>
              </a:defRPr>
            </a:pPr>
            <a:r>
              <a:rPr lang="en-US" sz="1500" b="0" dirty="0">
                <a:solidFill>
                  <a:schemeClr val="tx1"/>
                </a:solidFill>
              </a:rPr>
              <a:t>% Likelihood to Visit (April 2022 Wave)</a:t>
            </a:r>
          </a:p>
        </c:rich>
      </c:tx>
      <c:overlay val="0"/>
      <c:spPr>
        <a:noFill/>
        <a:ln>
          <a:noFill/>
        </a:ln>
        <a:effectLst/>
      </c:spPr>
      <c:txPr>
        <a:bodyPr rot="0" spcFirstLastPara="1" vertOverflow="ellipsis" vert="horz" wrap="square" anchor="ctr" anchorCtr="1"/>
        <a:lstStyle/>
        <a:p>
          <a:pPr>
            <a:defRPr sz="1500" b="1" i="0" u="none" strike="noStrike" kern="1200" spc="0" baseline="0">
              <a:solidFill>
                <a:schemeClr val="tx1"/>
              </a:solidFill>
              <a:latin typeface="News Gothic MT" panose="020B0503020103020203" pitchFamily="34" charset="0"/>
              <a:ea typeface="+mn-ea"/>
              <a:cs typeface="+mn-cs"/>
            </a:defRPr>
          </a:pPr>
          <a:endParaRPr lang="en-US"/>
        </a:p>
      </c:txPr>
    </c:title>
    <c:autoTitleDeleted val="0"/>
    <c:plotArea>
      <c:layout/>
      <c:barChart>
        <c:barDir val="col"/>
        <c:grouping val="clustered"/>
        <c:varyColors val="0"/>
        <c:ser>
          <c:idx val="0"/>
          <c:order val="0"/>
          <c:tx>
            <c:strRef>
              <c:f>Sheet1!$G$41</c:f>
              <c:strCache>
                <c:ptCount val="1"/>
                <c:pt idx="0">
                  <c:v>CA</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News Gothic MT" panose="020B0503020103020203"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Sheet1!$F$42:$F$47</c:f>
              <c:strCache>
                <c:ptCount val="6"/>
                <c:pt idx="0">
                  <c:v>Australia</c:v>
                </c:pt>
                <c:pt idx="1">
                  <c:v>Canada</c:v>
                </c:pt>
                <c:pt idx="2">
                  <c:v>France</c:v>
                </c:pt>
                <c:pt idx="3">
                  <c:v>Germany</c:v>
                </c:pt>
                <c:pt idx="4">
                  <c:v>Mexico</c:v>
                </c:pt>
                <c:pt idx="5">
                  <c:v>UK</c:v>
                </c:pt>
              </c:strCache>
            </c:strRef>
          </c:cat>
          <c:val>
            <c:numRef>
              <c:f>Sheet1!$G$42:$G$47</c:f>
              <c:numCache>
                <c:formatCode>0</c:formatCode>
                <c:ptCount val="6"/>
                <c:pt idx="0">
                  <c:v>26.056572379367722</c:v>
                </c:pt>
                <c:pt idx="1">
                  <c:v>27.27272727272727</c:v>
                </c:pt>
                <c:pt idx="2">
                  <c:v>24.893267651888344</c:v>
                </c:pt>
                <c:pt idx="3">
                  <c:v>30.35369774919614</c:v>
                </c:pt>
                <c:pt idx="4">
                  <c:v>56.094276094276097</c:v>
                </c:pt>
                <c:pt idx="5">
                  <c:v>24.046052631578949</c:v>
                </c:pt>
              </c:numCache>
            </c:numRef>
          </c:val>
          <c:extLst>
            <c:ext xmlns:c16="http://schemas.microsoft.com/office/drawing/2014/chart" uri="{C3380CC4-5D6E-409C-BE32-E72D297353CC}">
              <c16:uniqueId val="{00000000-4E3D-4CD2-B2CB-D5A66E579D76}"/>
            </c:ext>
          </c:extLst>
        </c:ser>
        <c:ser>
          <c:idx val="1"/>
          <c:order val="1"/>
          <c:tx>
            <c:strRef>
              <c:f>Sheet1!$H$41</c:f>
              <c:strCache>
                <c:ptCount val="1"/>
                <c:pt idx="0">
                  <c:v>Canada</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News Gothic MT" panose="020B0503020103020203"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Sheet1!$F$42:$F$47</c:f>
              <c:strCache>
                <c:ptCount val="6"/>
                <c:pt idx="0">
                  <c:v>Australia</c:v>
                </c:pt>
                <c:pt idx="1">
                  <c:v>Canada</c:v>
                </c:pt>
                <c:pt idx="2">
                  <c:v>France</c:v>
                </c:pt>
                <c:pt idx="3">
                  <c:v>Germany</c:v>
                </c:pt>
                <c:pt idx="4">
                  <c:v>Mexico</c:v>
                </c:pt>
                <c:pt idx="5">
                  <c:v>UK</c:v>
                </c:pt>
              </c:strCache>
            </c:strRef>
          </c:cat>
          <c:val>
            <c:numRef>
              <c:f>Sheet1!$H$42:$H$47</c:f>
              <c:numCache>
                <c:formatCode>General</c:formatCode>
                <c:ptCount val="6"/>
                <c:pt idx="0" formatCode="0">
                  <c:v>24.725457570715477</c:v>
                </c:pt>
                <c:pt idx="2" formatCode="0">
                  <c:v>26.666666666666668</c:v>
                </c:pt>
                <c:pt idx="3" formatCode="0">
                  <c:v>24.694533762057876</c:v>
                </c:pt>
                <c:pt idx="4" formatCode="0">
                  <c:v>43.232323232323232</c:v>
                </c:pt>
                <c:pt idx="5" formatCode="0">
                  <c:v>21.019736842105264</c:v>
                </c:pt>
              </c:numCache>
            </c:numRef>
          </c:val>
          <c:extLst>
            <c:ext xmlns:c16="http://schemas.microsoft.com/office/drawing/2014/chart" uri="{C3380CC4-5D6E-409C-BE32-E72D297353CC}">
              <c16:uniqueId val="{00000001-4E3D-4CD2-B2CB-D5A66E579D76}"/>
            </c:ext>
          </c:extLst>
        </c:ser>
        <c:ser>
          <c:idx val="2"/>
          <c:order val="2"/>
          <c:tx>
            <c:strRef>
              <c:f>Sheet1!$I$41</c:f>
              <c:strCache>
                <c:ptCount val="1"/>
                <c:pt idx="0">
                  <c:v>Mexico</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News Gothic MT" panose="020B0503020103020203"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Sheet1!$F$42:$F$47</c:f>
              <c:strCache>
                <c:ptCount val="6"/>
                <c:pt idx="0">
                  <c:v>Australia</c:v>
                </c:pt>
                <c:pt idx="1">
                  <c:v>Canada</c:v>
                </c:pt>
                <c:pt idx="2">
                  <c:v>France</c:v>
                </c:pt>
                <c:pt idx="3">
                  <c:v>Germany</c:v>
                </c:pt>
                <c:pt idx="4">
                  <c:v>Mexico</c:v>
                </c:pt>
                <c:pt idx="5">
                  <c:v>UK</c:v>
                </c:pt>
              </c:strCache>
            </c:strRef>
          </c:cat>
          <c:val>
            <c:numRef>
              <c:f>Sheet1!$I$42:$I$47</c:f>
              <c:numCache>
                <c:formatCode>0</c:formatCode>
                <c:ptCount val="6"/>
                <c:pt idx="0">
                  <c:v>9.8502495840266207</c:v>
                </c:pt>
                <c:pt idx="1">
                  <c:v>24.528925619834716</c:v>
                </c:pt>
                <c:pt idx="2">
                  <c:v>15.697865353037768</c:v>
                </c:pt>
                <c:pt idx="3">
                  <c:v>15.434083601286176</c:v>
                </c:pt>
                <c:pt idx="5">
                  <c:v>14.243421052631581</c:v>
                </c:pt>
              </c:numCache>
            </c:numRef>
          </c:val>
          <c:extLst>
            <c:ext xmlns:c16="http://schemas.microsoft.com/office/drawing/2014/chart" uri="{C3380CC4-5D6E-409C-BE32-E72D297353CC}">
              <c16:uniqueId val="{00000002-4E3D-4CD2-B2CB-D5A66E579D76}"/>
            </c:ext>
          </c:extLst>
        </c:ser>
        <c:ser>
          <c:idx val="3"/>
          <c:order val="3"/>
          <c:tx>
            <c:strRef>
              <c:f>Sheet1!$J$41</c:f>
              <c:strCache>
                <c:ptCount val="1"/>
                <c:pt idx="0">
                  <c:v>Europe</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News Gothic MT" panose="020B0503020103020203"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Sheet1!$F$42:$F$47</c:f>
              <c:strCache>
                <c:ptCount val="6"/>
                <c:pt idx="0">
                  <c:v>Australia</c:v>
                </c:pt>
                <c:pt idx="1">
                  <c:v>Canada</c:v>
                </c:pt>
                <c:pt idx="2">
                  <c:v>France</c:v>
                </c:pt>
                <c:pt idx="3">
                  <c:v>Germany</c:v>
                </c:pt>
                <c:pt idx="4">
                  <c:v>Mexico</c:v>
                </c:pt>
                <c:pt idx="5">
                  <c:v>UK</c:v>
                </c:pt>
              </c:strCache>
            </c:strRef>
          </c:cat>
          <c:val>
            <c:numRef>
              <c:f>Sheet1!$J$42:$J$47</c:f>
              <c:numCache>
                <c:formatCode>0</c:formatCode>
                <c:ptCount val="6"/>
                <c:pt idx="0">
                  <c:v>41.131447587354408</c:v>
                </c:pt>
                <c:pt idx="1">
                  <c:v>34.18181818181818</c:v>
                </c:pt>
                <c:pt idx="2">
                  <c:v>63.152709359605907</c:v>
                </c:pt>
                <c:pt idx="3">
                  <c:v>71.446945337620576</c:v>
                </c:pt>
                <c:pt idx="4">
                  <c:v>41.07744107744108</c:v>
                </c:pt>
                <c:pt idx="5">
                  <c:v>70.657894736842124</c:v>
                </c:pt>
              </c:numCache>
            </c:numRef>
          </c:val>
          <c:extLst>
            <c:ext xmlns:c16="http://schemas.microsoft.com/office/drawing/2014/chart" uri="{C3380CC4-5D6E-409C-BE32-E72D297353CC}">
              <c16:uniqueId val="{00000003-4E3D-4CD2-B2CB-D5A66E579D76}"/>
            </c:ext>
          </c:extLst>
        </c:ser>
        <c:ser>
          <c:idx val="4"/>
          <c:order val="4"/>
          <c:tx>
            <c:strRef>
              <c:f>Sheet1!$K$41</c:f>
              <c:strCache>
                <c:ptCount val="1"/>
                <c:pt idx="0">
                  <c:v>Asia/Pac</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News Gothic MT" panose="020B0503020103020203"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Sheet1!$F$42:$F$47</c:f>
              <c:strCache>
                <c:ptCount val="6"/>
                <c:pt idx="0">
                  <c:v>Australia</c:v>
                </c:pt>
                <c:pt idx="1">
                  <c:v>Canada</c:v>
                </c:pt>
                <c:pt idx="2">
                  <c:v>France</c:v>
                </c:pt>
                <c:pt idx="3">
                  <c:v>Germany</c:v>
                </c:pt>
                <c:pt idx="4">
                  <c:v>Mexico</c:v>
                </c:pt>
                <c:pt idx="5">
                  <c:v>UK</c:v>
                </c:pt>
              </c:strCache>
            </c:strRef>
          </c:cat>
          <c:val>
            <c:numRef>
              <c:f>Sheet1!$K$42:$K$47</c:f>
              <c:numCache>
                <c:formatCode>0</c:formatCode>
                <c:ptCount val="6"/>
                <c:pt idx="0">
                  <c:v>38.868552412645585</c:v>
                </c:pt>
                <c:pt idx="1">
                  <c:v>17.81818181818182</c:v>
                </c:pt>
                <c:pt idx="2">
                  <c:v>19.408866995073897</c:v>
                </c:pt>
                <c:pt idx="3">
                  <c:v>22.604501607717037</c:v>
                </c:pt>
                <c:pt idx="4">
                  <c:v>15.387205387205388</c:v>
                </c:pt>
                <c:pt idx="5">
                  <c:v>18.717105263157897</c:v>
                </c:pt>
              </c:numCache>
            </c:numRef>
          </c:val>
          <c:extLst>
            <c:ext xmlns:c16="http://schemas.microsoft.com/office/drawing/2014/chart" uri="{C3380CC4-5D6E-409C-BE32-E72D297353CC}">
              <c16:uniqueId val="{00000004-4E3D-4CD2-B2CB-D5A66E579D76}"/>
            </c:ext>
          </c:extLst>
        </c:ser>
        <c:ser>
          <c:idx val="5"/>
          <c:order val="5"/>
          <c:tx>
            <c:strRef>
              <c:f>Sheet1!$L$41</c:f>
              <c:strCache>
                <c:ptCount val="1"/>
                <c:pt idx="0">
                  <c:v>Aust/NZ</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News Gothic MT" panose="020B0503020103020203"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Sheet1!$F$42:$F$47</c:f>
              <c:strCache>
                <c:ptCount val="6"/>
                <c:pt idx="0">
                  <c:v>Australia</c:v>
                </c:pt>
                <c:pt idx="1">
                  <c:v>Canada</c:v>
                </c:pt>
                <c:pt idx="2">
                  <c:v>France</c:v>
                </c:pt>
                <c:pt idx="3">
                  <c:v>Germany</c:v>
                </c:pt>
                <c:pt idx="4">
                  <c:v>Mexico</c:v>
                </c:pt>
                <c:pt idx="5">
                  <c:v>UK</c:v>
                </c:pt>
              </c:strCache>
            </c:strRef>
          </c:cat>
          <c:val>
            <c:numRef>
              <c:f>Sheet1!$L$42:$L$47</c:f>
              <c:numCache>
                <c:formatCode>0</c:formatCode>
                <c:ptCount val="6"/>
                <c:pt idx="1">
                  <c:v>13.355371900826448</c:v>
                </c:pt>
                <c:pt idx="2">
                  <c:v>14.614121510673234</c:v>
                </c:pt>
                <c:pt idx="3">
                  <c:v>17.588424437299032</c:v>
                </c:pt>
                <c:pt idx="4">
                  <c:v>15.050505050505054</c:v>
                </c:pt>
                <c:pt idx="5">
                  <c:v>15.986842105263161</c:v>
                </c:pt>
              </c:numCache>
            </c:numRef>
          </c:val>
          <c:extLst>
            <c:ext xmlns:c16="http://schemas.microsoft.com/office/drawing/2014/chart" uri="{C3380CC4-5D6E-409C-BE32-E72D297353CC}">
              <c16:uniqueId val="{00000005-4E3D-4CD2-B2CB-D5A66E579D76}"/>
            </c:ext>
          </c:extLst>
        </c:ser>
        <c:ser>
          <c:idx val="6"/>
          <c:order val="6"/>
          <c:tx>
            <c:strRef>
              <c:f>Sheet1!$M$41</c:f>
              <c:strCache>
                <c:ptCount val="1"/>
                <c:pt idx="0">
                  <c:v>Caribbean</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News Gothic MT" panose="020B0503020103020203"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Sheet1!$F$42:$F$47</c:f>
              <c:strCache>
                <c:ptCount val="6"/>
                <c:pt idx="0">
                  <c:v>Australia</c:v>
                </c:pt>
                <c:pt idx="1">
                  <c:v>Canada</c:v>
                </c:pt>
                <c:pt idx="2">
                  <c:v>France</c:v>
                </c:pt>
                <c:pt idx="3">
                  <c:v>Germany</c:v>
                </c:pt>
                <c:pt idx="4">
                  <c:v>Mexico</c:v>
                </c:pt>
                <c:pt idx="5">
                  <c:v>UK</c:v>
                </c:pt>
              </c:strCache>
            </c:strRef>
          </c:cat>
          <c:val>
            <c:numRef>
              <c:f>Sheet1!$M$42:$M$47</c:f>
              <c:numCache>
                <c:formatCode>0</c:formatCode>
                <c:ptCount val="6"/>
                <c:pt idx="0">
                  <c:v>13.876871880199667</c:v>
                </c:pt>
                <c:pt idx="1">
                  <c:v>28.099173553719009</c:v>
                </c:pt>
                <c:pt idx="2">
                  <c:v>23.546798029556648</c:v>
                </c:pt>
                <c:pt idx="3">
                  <c:v>29.260450160771708</c:v>
                </c:pt>
                <c:pt idx="4">
                  <c:v>36.026936026936028</c:v>
                </c:pt>
                <c:pt idx="5">
                  <c:v>22.10526315789474</c:v>
                </c:pt>
              </c:numCache>
            </c:numRef>
          </c:val>
          <c:extLst>
            <c:ext xmlns:c16="http://schemas.microsoft.com/office/drawing/2014/chart" uri="{C3380CC4-5D6E-409C-BE32-E72D297353CC}">
              <c16:uniqueId val="{00000006-4E3D-4CD2-B2CB-D5A66E579D76}"/>
            </c:ext>
          </c:extLst>
        </c:ser>
        <c:ser>
          <c:idx val="7"/>
          <c:order val="7"/>
          <c:tx>
            <c:strRef>
              <c:f>Sheet1!$N$41</c:f>
              <c:strCache>
                <c:ptCount val="1"/>
                <c:pt idx="0">
                  <c:v>Central/South AM</c:v>
                </c:pt>
              </c:strCache>
            </c:strRef>
          </c:tx>
          <c:spPr>
            <a:solidFill>
              <a:schemeClr val="accent2">
                <a:lumMod val="60000"/>
              </a:schemeClr>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News Gothic MT" panose="020B0503020103020203"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Sheet1!$F$42:$F$47</c:f>
              <c:strCache>
                <c:ptCount val="6"/>
                <c:pt idx="0">
                  <c:v>Australia</c:v>
                </c:pt>
                <c:pt idx="1">
                  <c:v>Canada</c:v>
                </c:pt>
                <c:pt idx="2">
                  <c:v>France</c:v>
                </c:pt>
                <c:pt idx="3">
                  <c:v>Germany</c:v>
                </c:pt>
                <c:pt idx="4">
                  <c:v>Mexico</c:v>
                </c:pt>
                <c:pt idx="5">
                  <c:v>UK</c:v>
                </c:pt>
              </c:strCache>
            </c:strRef>
          </c:cat>
          <c:val>
            <c:numRef>
              <c:f>Sheet1!$N$42:$N$47</c:f>
              <c:numCache>
                <c:formatCode>0</c:formatCode>
                <c:ptCount val="6"/>
                <c:pt idx="0">
                  <c:v>12.811980033277869</c:v>
                </c:pt>
                <c:pt idx="1">
                  <c:v>14.24793388429752</c:v>
                </c:pt>
                <c:pt idx="2">
                  <c:v>18.095238095238098</c:v>
                </c:pt>
                <c:pt idx="3">
                  <c:v>20.80385852090032</c:v>
                </c:pt>
                <c:pt idx="4">
                  <c:v>33.0976430976431</c:v>
                </c:pt>
                <c:pt idx="5">
                  <c:v>14.374999999999998</c:v>
                </c:pt>
              </c:numCache>
            </c:numRef>
          </c:val>
          <c:extLst>
            <c:ext xmlns:c16="http://schemas.microsoft.com/office/drawing/2014/chart" uri="{C3380CC4-5D6E-409C-BE32-E72D297353CC}">
              <c16:uniqueId val="{00000008-4E3D-4CD2-B2CB-D5A66E579D76}"/>
            </c:ext>
          </c:extLst>
        </c:ser>
        <c:dLbls>
          <c:showLegendKey val="0"/>
          <c:showVal val="0"/>
          <c:showCatName val="0"/>
          <c:showSerName val="0"/>
          <c:showPercent val="0"/>
          <c:showBubbleSize val="0"/>
        </c:dLbls>
        <c:gapWidth val="219"/>
        <c:overlap val="-27"/>
        <c:axId val="432612368"/>
        <c:axId val="432608432"/>
      </c:barChart>
      <c:catAx>
        <c:axId val="432612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News Gothic MT" panose="020B0503020103020203" pitchFamily="34" charset="0"/>
                <a:ea typeface="+mn-ea"/>
                <a:cs typeface="+mn-cs"/>
              </a:defRPr>
            </a:pPr>
            <a:endParaRPr lang="en-US"/>
          </a:p>
        </c:txPr>
        <c:crossAx val="432608432"/>
        <c:crosses val="autoZero"/>
        <c:auto val="1"/>
        <c:lblAlgn val="ctr"/>
        <c:lblOffset val="100"/>
        <c:noMultiLvlLbl val="0"/>
      </c:catAx>
      <c:valAx>
        <c:axId val="432608432"/>
        <c:scaling>
          <c:orientation val="minMax"/>
        </c:scaling>
        <c:delete val="1"/>
        <c:axPos val="l"/>
        <c:numFmt formatCode="0" sourceLinked="1"/>
        <c:majorTickMark val="none"/>
        <c:minorTickMark val="none"/>
        <c:tickLblPos val="nextTo"/>
        <c:crossAx val="43261236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News Gothic MT" panose="020B0503020103020203" pitchFamily="34" charset="0"/>
              <a:ea typeface="+mn-ea"/>
              <a:cs typeface="+mn-cs"/>
            </a:defRPr>
          </a:pPr>
          <a:endParaRPr lang="en-US"/>
        </a:p>
      </c:txPr>
    </c:legend>
    <c:plotVisOnly val="1"/>
    <c:dispBlanksAs val="gap"/>
    <c:showDLblsOverMax val="0"/>
  </c:chart>
  <c:spPr>
    <a:noFill/>
    <a:ln>
      <a:noFill/>
    </a:ln>
    <a:effectLst/>
  </c:spPr>
  <c:txPr>
    <a:bodyPr/>
    <a:lstStyle/>
    <a:p>
      <a:pPr>
        <a:defRPr>
          <a:latin typeface="News Gothic MT" panose="020B0503020103020203" pitchFamily="34"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News Gothic MT" panose="020B0504020203020204" pitchFamily="34" charset="0"/>
                <a:ea typeface="+mn-ea"/>
                <a:cs typeface="+mn-cs"/>
              </a:defRPr>
            </a:pPr>
            <a:r>
              <a:rPr lang="en-US" b="0">
                <a:solidFill>
                  <a:schemeClr val="tx1"/>
                </a:solidFill>
              </a:rPr>
              <a:t>Have unused travel credits from 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News Gothic MT" panose="020B0504020203020204" pitchFamily="34" charset="0"/>
              <a:ea typeface="+mn-ea"/>
              <a:cs typeface="+mn-cs"/>
            </a:defRPr>
          </a:pPr>
          <a:endParaRPr lang="en-US"/>
        </a:p>
      </c:txPr>
    </c:title>
    <c:autoTitleDeleted val="0"/>
    <c:plotArea>
      <c:layout/>
      <c:barChart>
        <c:barDir val="col"/>
        <c:grouping val="clustered"/>
        <c:varyColors val="0"/>
        <c:ser>
          <c:idx val="0"/>
          <c:order val="0"/>
          <c:tx>
            <c:strRef>
              <c:f>'travel credits'!$B$9</c:f>
              <c:strCache>
                <c:ptCount val="1"/>
                <c:pt idx="0">
                  <c:v>Jan 2022 Wave</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News Gothic MT" panose="020B0504020203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'travel credits'!$A$10:$A$15</c:f>
              <c:strCache>
                <c:ptCount val="6"/>
                <c:pt idx="0">
                  <c:v>Australia</c:v>
                </c:pt>
                <c:pt idx="1">
                  <c:v>Canada</c:v>
                </c:pt>
                <c:pt idx="2">
                  <c:v>France</c:v>
                </c:pt>
                <c:pt idx="3">
                  <c:v>Germany</c:v>
                </c:pt>
                <c:pt idx="4">
                  <c:v>Mexico</c:v>
                </c:pt>
                <c:pt idx="5">
                  <c:v>UK</c:v>
                </c:pt>
              </c:strCache>
            </c:strRef>
          </c:cat>
          <c:val>
            <c:numRef>
              <c:f>'travel credits'!$B$10:$B$15</c:f>
              <c:numCache>
                <c:formatCode>0</c:formatCode>
                <c:ptCount val="6"/>
                <c:pt idx="0">
                  <c:v>26</c:v>
                </c:pt>
                <c:pt idx="1">
                  <c:v>25</c:v>
                </c:pt>
                <c:pt idx="2">
                  <c:v>17</c:v>
                </c:pt>
                <c:pt idx="3">
                  <c:v>15</c:v>
                </c:pt>
                <c:pt idx="4">
                  <c:v>28.000000000000004</c:v>
                </c:pt>
                <c:pt idx="5">
                  <c:v>20</c:v>
                </c:pt>
              </c:numCache>
            </c:numRef>
          </c:val>
          <c:extLst>
            <c:ext xmlns:c16="http://schemas.microsoft.com/office/drawing/2014/chart" uri="{C3380CC4-5D6E-409C-BE32-E72D297353CC}">
              <c16:uniqueId val="{00000000-55BC-4D5D-835A-5BBCAEEE9C65}"/>
            </c:ext>
          </c:extLst>
        </c:ser>
        <c:ser>
          <c:idx val="1"/>
          <c:order val="1"/>
          <c:tx>
            <c:strRef>
              <c:f>'travel credits'!$C$9</c:f>
              <c:strCache>
                <c:ptCount val="1"/>
                <c:pt idx="0">
                  <c:v>Apr 2022 Wave</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News Gothic MT" panose="020B0504020203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'travel credits'!$A$10:$A$15</c:f>
              <c:strCache>
                <c:ptCount val="6"/>
                <c:pt idx="0">
                  <c:v>Australia</c:v>
                </c:pt>
                <c:pt idx="1">
                  <c:v>Canada</c:v>
                </c:pt>
                <c:pt idx="2">
                  <c:v>France</c:v>
                </c:pt>
                <c:pt idx="3">
                  <c:v>Germany</c:v>
                </c:pt>
                <c:pt idx="4">
                  <c:v>Mexico</c:v>
                </c:pt>
                <c:pt idx="5">
                  <c:v>UK</c:v>
                </c:pt>
              </c:strCache>
            </c:strRef>
          </c:cat>
          <c:val>
            <c:numRef>
              <c:f>'travel credits'!$C$10:$C$15</c:f>
              <c:numCache>
                <c:formatCode>0</c:formatCode>
                <c:ptCount val="6"/>
                <c:pt idx="0">
                  <c:v>24.126455906821963</c:v>
                </c:pt>
                <c:pt idx="1">
                  <c:v>19.504132231404959</c:v>
                </c:pt>
                <c:pt idx="2">
                  <c:v>11.001642036124796</c:v>
                </c:pt>
                <c:pt idx="3">
                  <c:v>14.630225080385854</c:v>
                </c:pt>
                <c:pt idx="4">
                  <c:v>31.313131313131315</c:v>
                </c:pt>
                <c:pt idx="5">
                  <c:v>15.789473684210526</c:v>
                </c:pt>
              </c:numCache>
            </c:numRef>
          </c:val>
          <c:extLst>
            <c:ext xmlns:c16="http://schemas.microsoft.com/office/drawing/2014/chart" uri="{C3380CC4-5D6E-409C-BE32-E72D297353CC}">
              <c16:uniqueId val="{00000001-55BC-4D5D-835A-5BBCAEEE9C65}"/>
            </c:ext>
          </c:extLst>
        </c:ser>
        <c:dLbls>
          <c:showLegendKey val="0"/>
          <c:showVal val="0"/>
          <c:showCatName val="0"/>
          <c:showSerName val="0"/>
          <c:showPercent val="0"/>
          <c:showBubbleSize val="0"/>
        </c:dLbls>
        <c:gapWidth val="219"/>
        <c:overlap val="-27"/>
        <c:axId val="1264586496"/>
        <c:axId val="1264589408"/>
      </c:barChart>
      <c:catAx>
        <c:axId val="12645864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News Gothic MT" panose="020B0504020203020204" pitchFamily="34" charset="0"/>
                <a:ea typeface="+mn-ea"/>
                <a:cs typeface="+mn-cs"/>
              </a:defRPr>
            </a:pPr>
            <a:endParaRPr lang="en-US"/>
          </a:p>
        </c:txPr>
        <c:crossAx val="1264589408"/>
        <c:crosses val="autoZero"/>
        <c:auto val="1"/>
        <c:lblAlgn val="ctr"/>
        <c:lblOffset val="100"/>
        <c:noMultiLvlLbl val="0"/>
      </c:catAx>
      <c:valAx>
        <c:axId val="1264589408"/>
        <c:scaling>
          <c:orientation val="minMax"/>
        </c:scaling>
        <c:delete val="1"/>
        <c:axPos val="l"/>
        <c:numFmt formatCode="0" sourceLinked="1"/>
        <c:majorTickMark val="none"/>
        <c:minorTickMark val="none"/>
        <c:tickLblPos val="nextTo"/>
        <c:crossAx val="12645864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News Gothic MT" panose="020B0504020203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solidFill>
            <a:schemeClr val="tx1"/>
          </a:solidFill>
          <a:latin typeface="News Gothic MT" panose="020B0504020203020204" pitchFamily="34"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News Gothic MT" panose="020B0504020203020204" pitchFamily="34" charset="0"/>
                <a:ea typeface="+mn-ea"/>
                <a:cs typeface="+mn-cs"/>
              </a:defRPr>
            </a:pPr>
            <a:r>
              <a:rPr lang="en-US">
                <a:solidFill>
                  <a:schemeClr val="tx1"/>
                </a:solidFill>
              </a:rPr>
              <a:t>How has the the war in Ukraine impacted your travel plans for 2022?</a:t>
            </a:r>
          </a:p>
        </c:rich>
      </c:tx>
      <c:layout>
        <c:manualLayout>
          <c:xMode val="edge"/>
          <c:yMode val="edge"/>
          <c:x val="0.24594715660542432"/>
          <c:y val="4.8611111111111112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News Gothic MT" panose="020B0504020203020204" pitchFamily="34" charset="0"/>
              <a:ea typeface="+mn-ea"/>
              <a:cs typeface="+mn-cs"/>
            </a:defRPr>
          </a:pPr>
          <a:endParaRPr lang="en-US"/>
        </a:p>
      </c:txPr>
    </c:title>
    <c:autoTitleDeleted val="0"/>
    <c:plotArea>
      <c:layout/>
      <c:barChart>
        <c:barDir val="col"/>
        <c:grouping val="clustered"/>
        <c:varyColors val="0"/>
        <c:ser>
          <c:idx val="0"/>
          <c:order val="0"/>
          <c:tx>
            <c:strRef>
              <c:f>'Ukraine and Price'!$B$10</c:f>
              <c:strCache>
                <c:ptCount val="1"/>
                <c:pt idx="0">
                  <c:v>Australia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News Gothic MT" panose="020B0504020203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'Ukraine and Price'!$A$11:$A$15</c:f>
              <c:strCache>
                <c:ptCount val="5"/>
                <c:pt idx="0">
                  <c:v>I’ve canceled upcoming travel due to the war</c:v>
                </c:pt>
                <c:pt idx="1">
                  <c:v>I’ve postponed upcoming travel due to the war</c:v>
                </c:pt>
                <c:pt idx="2">
                  <c:v>I’ve postponed finalizing travel plans due to the war</c:v>
                </c:pt>
                <c:pt idx="3">
                  <c:v>I’ve changed travel plans due to the war</c:v>
                </c:pt>
                <c:pt idx="4">
                  <c:v>No impact on my travel plans or travel planning for 2022</c:v>
                </c:pt>
              </c:strCache>
            </c:strRef>
          </c:cat>
          <c:val>
            <c:numRef>
              <c:f>'Ukraine and Price'!$B$11:$B$15</c:f>
              <c:numCache>
                <c:formatCode>0</c:formatCode>
                <c:ptCount val="5"/>
                <c:pt idx="0">
                  <c:v>2.1630615640599009</c:v>
                </c:pt>
                <c:pt idx="1">
                  <c:v>5.4908485856905154</c:v>
                </c:pt>
                <c:pt idx="2">
                  <c:v>8.3194675540765424</c:v>
                </c:pt>
                <c:pt idx="3">
                  <c:v>8.319467554076537</c:v>
                </c:pt>
                <c:pt idx="4">
                  <c:v>78.20299500831949</c:v>
                </c:pt>
              </c:numCache>
            </c:numRef>
          </c:val>
          <c:extLst>
            <c:ext xmlns:c16="http://schemas.microsoft.com/office/drawing/2014/chart" uri="{C3380CC4-5D6E-409C-BE32-E72D297353CC}">
              <c16:uniqueId val="{00000000-2275-41B0-8369-C1DFC26C6237}"/>
            </c:ext>
          </c:extLst>
        </c:ser>
        <c:ser>
          <c:idx val="1"/>
          <c:order val="1"/>
          <c:tx>
            <c:strRef>
              <c:f>'Ukraine and Price'!$C$10</c:f>
              <c:strCache>
                <c:ptCount val="1"/>
                <c:pt idx="0">
                  <c:v>Canada</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News Gothic MT" panose="020B0504020203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'Ukraine and Price'!$A$11:$A$15</c:f>
              <c:strCache>
                <c:ptCount val="5"/>
                <c:pt idx="0">
                  <c:v>I’ve canceled upcoming travel due to the war</c:v>
                </c:pt>
                <c:pt idx="1">
                  <c:v>I’ve postponed upcoming travel due to the war</c:v>
                </c:pt>
                <c:pt idx="2">
                  <c:v>I’ve postponed finalizing travel plans due to the war</c:v>
                </c:pt>
                <c:pt idx="3">
                  <c:v>I’ve changed travel plans due to the war</c:v>
                </c:pt>
                <c:pt idx="4">
                  <c:v>No impact on my travel plans or travel planning for 2022</c:v>
                </c:pt>
              </c:strCache>
            </c:strRef>
          </c:cat>
          <c:val>
            <c:numRef>
              <c:f>'Ukraine and Price'!$C$11:$C$15</c:f>
              <c:numCache>
                <c:formatCode>0</c:formatCode>
                <c:ptCount val="5"/>
                <c:pt idx="0">
                  <c:v>3.1404958677685944</c:v>
                </c:pt>
                <c:pt idx="1">
                  <c:v>6.7768595041322337</c:v>
                </c:pt>
                <c:pt idx="2">
                  <c:v>8.5950413223140547</c:v>
                </c:pt>
                <c:pt idx="3">
                  <c:v>5.2892561983471094</c:v>
                </c:pt>
                <c:pt idx="4">
                  <c:v>78.512396694214885</c:v>
                </c:pt>
              </c:numCache>
            </c:numRef>
          </c:val>
          <c:extLst>
            <c:ext xmlns:c16="http://schemas.microsoft.com/office/drawing/2014/chart" uri="{C3380CC4-5D6E-409C-BE32-E72D297353CC}">
              <c16:uniqueId val="{00000001-2275-41B0-8369-C1DFC26C6237}"/>
            </c:ext>
          </c:extLst>
        </c:ser>
        <c:ser>
          <c:idx val="2"/>
          <c:order val="2"/>
          <c:tx>
            <c:strRef>
              <c:f>'Ukraine and Price'!$D$10</c:f>
              <c:strCache>
                <c:ptCount val="1"/>
                <c:pt idx="0">
                  <c:v>France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News Gothic MT" panose="020B0504020203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'Ukraine and Price'!$A$11:$A$15</c:f>
              <c:strCache>
                <c:ptCount val="5"/>
                <c:pt idx="0">
                  <c:v>I’ve canceled upcoming travel due to the war</c:v>
                </c:pt>
                <c:pt idx="1">
                  <c:v>I’ve postponed upcoming travel due to the war</c:v>
                </c:pt>
                <c:pt idx="2">
                  <c:v>I’ve postponed finalizing travel plans due to the war</c:v>
                </c:pt>
                <c:pt idx="3">
                  <c:v>I’ve changed travel plans due to the war</c:v>
                </c:pt>
                <c:pt idx="4">
                  <c:v>No impact on my travel plans or travel planning for 2022</c:v>
                </c:pt>
              </c:strCache>
            </c:strRef>
          </c:cat>
          <c:val>
            <c:numRef>
              <c:f>'Ukraine and Price'!$D$11:$D$15</c:f>
              <c:numCache>
                <c:formatCode>0</c:formatCode>
                <c:ptCount val="5"/>
                <c:pt idx="0">
                  <c:v>1.3136288998357968</c:v>
                </c:pt>
                <c:pt idx="1">
                  <c:v>4.2692939244663481</c:v>
                </c:pt>
                <c:pt idx="2">
                  <c:v>5.7471264367816124</c:v>
                </c:pt>
                <c:pt idx="3">
                  <c:v>10.180623973727416</c:v>
                </c:pt>
                <c:pt idx="4">
                  <c:v>80.459770114942529</c:v>
                </c:pt>
              </c:numCache>
            </c:numRef>
          </c:val>
          <c:extLst>
            <c:ext xmlns:c16="http://schemas.microsoft.com/office/drawing/2014/chart" uri="{C3380CC4-5D6E-409C-BE32-E72D297353CC}">
              <c16:uniqueId val="{00000002-2275-41B0-8369-C1DFC26C6237}"/>
            </c:ext>
          </c:extLst>
        </c:ser>
        <c:ser>
          <c:idx val="3"/>
          <c:order val="3"/>
          <c:tx>
            <c:strRef>
              <c:f>'Ukraine and Price'!$E$10</c:f>
              <c:strCache>
                <c:ptCount val="1"/>
                <c:pt idx="0">
                  <c:v>Germany</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News Gothic MT" panose="020B0504020203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'Ukraine and Price'!$A$11:$A$15</c:f>
              <c:strCache>
                <c:ptCount val="5"/>
                <c:pt idx="0">
                  <c:v>I’ve canceled upcoming travel due to the war</c:v>
                </c:pt>
                <c:pt idx="1">
                  <c:v>I’ve postponed upcoming travel due to the war</c:v>
                </c:pt>
                <c:pt idx="2">
                  <c:v>I’ve postponed finalizing travel plans due to the war</c:v>
                </c:pt>
                <c:pt idx="3">
                  <c:v>I’ve changed travel plans due to the war</c:v>
                </c:pt>
                <c:pt idx="4">
                  <c:v>No impact on my travel plans or travel planning for 2022</c:v>
                </c:pt>
              </c:strCache>
            </c:strRef>
          </c:cat>
          <c:val>
            <c:numRef>
              <c:f>'Ukraine and Price'!$E$11:$E$15</c:f>
              <c:numCache>
                <c:formatCode>0</c:formatCode>
                <c:ptCount val="5"/>
                <c:pt idx="0">
                  <c:v>3.5369774919614163</c:v>
                </c:pt>
                <c:pt idx="1">
                  <c:v>8.5209003215434134</c:v>
                </c:pt>
                <c:pt idx="2">
                  <c:v>12.540192926045018</c:v>
                </c:pt>
                <c:pt idx="3">
                  <c:v>9.0032154340836001</c:v>
                </c:pt>
                <c:pt idx="4">
                  <c:v>69.131832797427663</c:v>
                </c:pt>
              </c:numCache>
            </c:numRef>
          </c:val>
          <c:extLst>
            <c:ext xmlns:c16="http://schemas.microsoft.com/office/drawing/2014/chart" uri="{C3380CC4-5D6E-409C-BE32-E72D297353CC}">
              <c16:uniqueId val="{00000003-2275-41B0-8369-C1DFC26C6237}"/>
            </c:ext>
          </c:extLst>
        </c:ser>
        <c:ser>
          <c:idx val="4"/>
          <c:order val="4"/>
          <c:tx>
            <c:strRef>
              <c:f>'Ukraine and Price'!$F$10</c:f>
              <c:strCache>
                <c:ptCount val="1"/>
                <c:pt idx="0">
                  <c:v>Mexico</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News Gothic MT" panose="020B0504020203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'Ukraine and Price'!$A$11:$A$15</c:f>
              <c:strCache>
                <c:ptCount val="5"/>
                <c:pt idx="0">
                  <c:v>I’ve canceled upcoming travel due to the war</c:v>
                </c:pt>
                <c:pt idx="1">
                  <c:v>I’ve postponed upcoming travel due to the war</c:v>
                </c:pt>
                <c:pt idx="2">
                  <c:v>I’ve postponed finalizing travel plans due to the war</c:v>
                </c:pt>
                <c:pt idx="3">
                  <c:v>I’ve changed travel plans due to the war</c:v>
                </c:pt>
                <c:pt idx="4">
                  <c:v>No impact on my travel plans or travel planning for 2022</c:v>
                </c:pt>
              </c:strCache>
            </c:strRef>
          </c:cat>
          <c:val>
            <c:numRef>
              <c:f>'Ukraine and Price'!$F$11:$F$15</c:f>
              <c:numCache>
                <c:formatCode>0</c:formatCode>
                <c:ptCount val="5"/>
                <c:pt idx="0">
                  <c:v>3.3670033670033668</c:v>
                </c:pt>
                <c:pt idx="1">
                  <c:v>9.2592592592592524</c:v>
                </c:pt>
                <c:pt idx="2">
                  <c:v>6.9023569023569085</c:v>
                </c:pt>
                <c:pt idx="3">
                  <c:v>12.121212121212112</c:v>
                </c:pt>
                <c:pt idx="4">
                  <c:v>71.54882154882155</c:v>
                </c:pt>
              </c:numCache>
            </c:numRef>
          </c:val>
          <c:extLst>
            <c:ext xmlns:c16="http://schemas.microsoft.com/office/drawing/2014/chart" uri="{C3380CC4-5D6E-409C-BE32-E72D297353CC}">
              <c16:uniqueId val="{00000004-2275-41B0-8369-C1DFC26C6237}"/>
            </c:ext>
          </c:extLst>
        </c:ser>
        <c:ser>
          <c:idx val="5"/>
          <c:order val="5"/>
          <c:tx>
            <c:strRef>
              <c:f>'Ukraine and Price'!$G$10</c:f>
              <c:strCache>
                <c:ptCount val="1"/>
                <c:pt idx="0">
                  <c:v>UK</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News Gothic MT" panose="020B0504020203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'Ukraine and Price'!$A$11:$A$15</c:f>
              <c:strCache>
                <c:ptCount val="5"/>
                <c:pt idx="0">
                  <c:v>I’ve canceled upcoming travel due to the war</c:v>
                </c:pt>
                <c:pt idx="1">
                  <c:v>I’ve postponed upcoming travel due to the war</c:v>
                </c:pt>
                <c:pt idx="2">
                  <c:v>I’ve postponed finalizing travel plans due to the war</c:v>
                </c:pt>
                <c:pt idx="3">
                  <c:v>I’ve changed travel plans due to the war</c:v>
                </c:pt>
                <c:pt idx="4">
                  <c:v>No impact on my travel plans or travel planning for 2022</c:v>
                </c:pt>
              </c:strCache>
            </c:strRef>
          </c:cat>
          <c:val>
            <c:numRef>
              <c:f>'Ukraine and Price'!$G$11:$G$15</c:f>
              <c:numCache>
                <c:formatCode>0</c:formatCode>
                <c:ptCount val="5"/>
                <c:pt idx="0">
                  <c:v>1.9736842105263137</c:v>
                </c:pt>
                <c:pt idx="1">
                  <c:v>5.7565789473684195</c:v>
                </c:pt>
                <c:pt idx="2">
                  <c:v>9.3750000000000018</c:v>
                </c:pt>
                <c:pt idx="3">
                  <c:v>4.2763157894736867</c:v>
                </c:pt>
                <c:pt idx="4">
                  <c:v>81.085526315789437</c:v>
                </c:pt>
              </c:numCache>
            </c:numRef>
          </c:val>
          <c:extLst>
            <c:ext xmlns:c16="http://schemas.microsoft.com/office/drawing/2014/chart" uri="{C3380CC4-5D6E-409C-BE32-E72D297353CC}">
              <c16:uniqueId val="{00000005-2275-41B0-8369-C1DFC26C6237}"/>
            </c:ext>
          </c:extLst>
        </c:ser>
        <c:dLbls>
          <c:showLegendKey val="0"/>
          <c:showVal val="0"/>
          <c:showCatName val="0"/>
          <c:showSerName val="0"/>
          <c:showPercent val="0"/>
          <c:showBubbleSize val="0"/>
        </c:dLbls>
        <c:gapWidth val="182"/>
        <c:axId val="676362912"/>
        <c:axId val="676363328"/>
      </c:barChart>
      <c:catAx>
        <c:axId val="676362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News Gothic MT" panose="020B0504020203020204" pitchFamily="34" charset="0"/>
                <a:ea typeface="+mn-ea"/>
                <a:cs typeface="+mn-cs"/>
              </a:defRPr>
            </a:pPr>
            <a:endParaRPr lang="en-US"/>
          </a:p>
        </c:txPr>
        <c:crossAx val="676363328"/>
        <c:crosses val="autoZero"/>
        <c:auto val="1"/>
        <c:lblAlgn val="ctr"/>
        <c:lblOffset val="100"/>
        <c:noMultiLvlLbl val="0"/>
      </c:catAx>
      <c:valAx>
        <c:axId val="676363328"/>
        <c:scaling>
          <c:orientation val="minMax"/>
        </c:scaling>
        <c:delete val="1"/>
        <c:axPos val="l"/>
        <c:numFmt formatCode="0" sourceLinked="1"/>
        <c:majorTickMark val="none"/>
        <c:minorTickMark val="none"/>
        <c:tickLblPos val="nextTo"/>
        <c:crossAx val="6763629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News Gothic MT" panose="020B0504020203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latin typeface="News Gothic MT" panose="020B0504020203020204" pitchFamily="34"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News Gothic MT" panose="020B0504020203020204" pitchFamily="34" charset="0"/>
                <a:ea typeface="+mn-ea"/>
                <a:cs typeface="+mn-cs"/>
              </a:defRPr>
            </a:pPr>
            <a:r>
              <a:rPr lang="en-US" sz="1400" b="0" i="0" u="none" strike="noStrike" baseline="0" dirty="0">
                <a:solidFill>
                  <a:schemeClr val="tx1"/>
                </a:solidFill>
                <a:effectLst/>
              </a:rPr>
              <a:t>How has the price of travel impacted your travel plans for 2022?</a:t>
            </a:r>
            <a:endParaRPr lang="en-US" dirty="0">
              <a:solidFill>
                <a:schemeClr val="tx1"/>
              </a:solidFill>
            </a:endParaRPr>
          </a:p>
        </c:rich>
      </c:tx>
      <c:layout>
        <c:manualLayout>
          <c:xMode val="edge"/>
          <c:yMode val="edge"/>
          <c:x val="0.25493333333333335"/>
          <c:y val="7.986111111111110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News Gothic MT" panose="020B0504020203020204" pitchFamily="34" charset="0"/>
              <a:ea typeface="+mn-ea"/>
              <a:cs typeface="+mn-cs"/>
            </a:defRPr>
          </a:pPr>
          <a:endParaRPr lang="en-US"/>
        </a:p>
      </c:txPr>
    </c:title>
    <c:autoTitleDeleted val="0"/>
    <c:plotArea>
      <c:layout/>
      <c:barChart>
        <c:barDir val="col"/>
        <c:grouping val="clustered"/>
        <c:varyColors val="0"/>
        <c:ser>
          <c:idx val="0"/>
          <c:order val="0"/>
          <c:tx>
            <c:strRef>
              <c:f>'Ukraine and Price'!$B$10</c:f>
              <c:strCache>
                <c:ptCount val="1"/>
                <c:pt idx="0">
                  <c:v>Australia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News Gothic MT" panose="020B0504020203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'Ukraine and Price'!$A$11:$A$15</c:f>
              <c:strCache>
                <c:ptCount val="5"/>
                <c:pt idx="0">
                  <c:v>I’ve canceled upcoming travel due to high prices</c:v>
                </c:pt>
                <c:pt idx="1">
                  <c:v>I’ve postponed upcoming travel due to high prices</c:v>
                </c:pt>
                <c:pt idx="2">
                  <c:v>I’ve postponed finalizing travel plans due to high prices</c:v>
                </c:pt>
                <c:pt idx="3">
                  <c:v>I’ve changed travel plans due to high prices</c:v>
                </c:pt>
                <c:pt idx="4">
                  <c:v>No impact on my travel plans or travel planning for 2022</c:v>
                </c:pt>
              </c:strCache>
            </c:strRef>
          </c:cat>
          <c:val>
            <c:numRef>
              <c:f>'Ukraine and Price'!$B$11:$B$15</c:f>
              <c:numCache>
                <c:formatCode>0</c:formatCode>
                <c:ptCount val="5"/>
                <c:pt idx="0">
                  <c:v>2.4958402662229635</c:v>
                </c:pt>
                <c:pt idx="1">
                  <c:v>8.9850249584026596</c:v>
                </c:pt>
                <c:pt idx="2">
                  <c:v>12.312811980033278</c:v>
                </c:pt>
                <c:pt idx="3">
                  <c:v>14.975041597337766</c:v>
                </c:pt>
                <c:pt idx="4">
                  <c:v>64.725457570715506</c:v>
                </c:pt>
              </c:numCache>
            </c:numRef>
          </c:val>
          <c:extLst>
            <c:ext xmlns:c16="http://schemas.microsoft.com/office/drawing/2014/chart" uri="{C3380CC4-5D6E-409C-BE32-E72D297353CC}">
              <c16:uniqueId val="{00000000-51DC-4AE3-B4D5-9371B8FE658E}"/>
            </c:ext>
          </c:extLst>
        </c:ser>
        <c:ser>
          <c:idx val="1"/>
          <c:order val="1"/>
          <c:tx>
            <c:strRef>
              <c:f>'Ukraine and Price'!$C$10</c:f>
              <c:strCache>
                <c:ptCount val="1"/>
                <c:pt idx="0">
                  <c:v>Canada</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News Gothic MT" panose="020B0504020203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'Ukraine and Price'!$A$11:$A$15</c:f>
              <c:strCache>
                <c:ptCount val="5"/>
                <c:pt idx="0">
                  <c:v>I’ve canceled upcoming travel due to high prices</c:v>
                </c:pt>
                <c:pt idx="1">
                  <c:v>I’ve postponed upcoming travel due to high prices</c:v>
                </c:pt>
                <c:pt idx="2">
                  <c:v>I’ve postponed finalizing travel plans due to high prices</c:v>
                </c:pt>
                <c:pt idx="3">
                  <c:v>I’ve changed travel plans due to high prices</c:v>
                </c:pt>
                <c:pt idx="4">
                  <c:v>No impact on my travel plans or travel planning for 2022</c:v>
                </c:pt>
              </c:strCache>
            </c:strRef>
          </c:cat>
          <c:val>
            <c:numRef>
              <c:f>'Ukraine and Price'!$C$11:$C$15</c:f>
              <c:numCache>
                <c:formatCode>0</c:formatCode>
                <c:ptCount val="5"/>
                <c:pt idx="0">
                  <c:v>4.2975206611570282</c:v>
                </c:pt>
                <c:pt idx="1">
                  <c:v>11.570247933884298</c:v>
                </c:pt>
                <c:pt idx="2">
                  <c:v>13.223140495867774</c:v>
                </c:pt>
                <c:pt idx="3">
                  <c:v>12.727272727272734</c:v>
                </c:pt>
                <c:pt idx="4">
                  <c:v>61.983471074380226</c:v>
                </c:pt>
              </c:numCache>
            </c:numRef>
          </c:val>
          <c:extLst>
            <c:ext xmlns:c16="http://schemas.microsoft.com/office/drawing/2014/chart" uri="{C3380CC4-5D6E-409C-BE32-E72D297353CC}">
              <c16:uniqueId val="{00000001-51DC-4AE3-B4D5-9371B8FE658E}"/>
            </c:ext>
          </c:extLst>
        </c:ser>
        <c:ser>
          <c:idx val="2"/>
          <c:order val="2"/>
          <c:tx>
            <c:strRef>
              <c:f>'Ukraine and Price'!$D$10</c:f>
              <c:strCache>
                <c:ptCount val="1"/>
                <c:pt idx="0">
                  <c:v>France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News Gothic MT" panose="020B0504020203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'Ukraine and Price'!$A$11:$A$15</c:f>
              <c:strCache>
                <c:ptCount val="5"/>
                <c:pt idx="0">
                  <c:v>I’ve canceled upcoming travel due to high prices</c:v>
                </c:pt>
                <c:pt idx="1">
                  <c:v>I’ve postponed upcoming travel due to high prices</c:v>
                </c:pt>
                <c:pt idx="2">
                  <c:v>I’ve postponed finalizing travel plans due to high prices</c:v>
                </c:pt>
                <c:pt idx="3">
                  <c:v>I’ve changed travel plans due to high prices</c:v>
                </c:pt>
                <c:pt idx="4">
                  <c:v>No impact on my travel plans or travel planning for 2022</c:v>
                </c:pt>
              </c:strCache>
            </c:strRef>
          </c:cat>
          <c:val>
            <c:numRef>
              <c:f>'Ukraine and Price'!$D$11:$D$15</c:f>
              <c:numCache>
                <c:formatCode>0</c:formatCode>
                <c:ptCount val="5"/>
                <c:pt idx="0">
                  <c:v>2.7914614121510684</c:v>
                </c:pt>
                <c:pt idx="1">
                  <c:v>8.0459770114942639</c:v>
                </c:pt>
                <c:pt idx="2">
                  <c:v>8.5385878489326767</c:v>
                </c:pt>
                <c:pt idx="3">
                  <c:v>18.555008210180617</c:v>
                </c:pt>
                <c:pt idx="4">
                  <c:v>64.039408866995103</c:v>
                </c:pt>
              </c:numCache>
            </c:numRef>
          </c:val>
          <c:extLst>
            <c:ext xmlns:c16="http://schemas.microsoft.com/office/drawing/2014/chart" uri="{C3380CC4-5D6E-409C-BE32-E72D297353CC}">
              <c16:uniqueId val="{00000002-51DC-4AE3-B4D5-9371B8FE658E}"/>
            </c:ext>
          </c:extLst>
        </c:ser>
        <c:ser>
          <c:idx val="3"/>
          <c:order val="3"/>
          <c:tx>
            <c:strRef>
              <c:f>'Ukraine and Price'!$E$10</c:f>
              <c:strCache>
                <c:ptCount val="1"/>
                <c:pt idx="0">
                  <c:v>Germany</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News Gothic MT" panose="020B0504020203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'Ukraine and Price'!$A$11:$A$15</c:f>
              <c:strCache>
                <c:ptCount val="5"/>
                <c:pt idx="0">
                  <c:v>I’ve canceled upcoming travel due to high prices</c:v>
                </c:pt>
                <c:pt idx="1">
                  <c:v>I’ve postponed upcoming travel due to high prices</c:v>
                </c:pt>
                <c:pt idx="2">
                  <c:v>I’ve postponed finalizing travel plans due to high prices</c:v>
                </c:pt>
                <c:pt idx="3">
                  <c:v>I’ve changed travel plans due to high prices</c:v>
                </c:pt>
                <c:pt idx="4">
                  <c:v>No impact on my travel plans or travel planning for 2022</c:v>
                </c:pt>
              </c:strCache>
            </c:strRef>
          </c:cat>
          <c:val>
            <c:numRef>
              <c:f>'Ukraine and Price'!$E$11:$E$15</c:f>
              <c:numCache>
                <c:formatCode>0</c:formatCode>
                <c:ptCount val="5"/>
                <c:pt idx="0">
                  <c:v>3.3762057877813487</c:v>
                </c:pt>
                <c:pt idx="1">
                  <c:v>6.9131832797427766</c:v>
                </c:pt>
                <c:pt idx="2">
                  <c:v>13.022508038585226</c:v>
                </c:pt>
                <c:pt idx="3">
                  <c:v>15.273311897106106</c:v>
                </c:pt>
                <c:pt idx="4">
                  <c:v>64.147909967845749</c:v>
                </c:pt>
              </c:numCache>
            </c:numRef>
          </c:val>
          <c:extLst>
            <c:ext xmlns:c16="http://schemas.microsoft.com/office/drawing/2014/chart" uri="{C3380CC4-5D6E-409C-BE32-E72D297353CC}">
              <c16:uniqueId val="{00000003-51DC-4AE3-B4D5-9371B8FE658E}"/>
            </c:ext>
          </c:extLst>
        </c:ser>
        <c:ser>
          <c:idx val="4"/>
          <c:order val="4"/>
          <c:tx>
            <c:strRef>
              <c:f>'Ukraine and Price'!$F$10</c:f>
              <c:strCache>
                <c:ptCount val="1"/>
                <c:pt idx="0">
                  <c:v>Mexico</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News Gothic MT" panose="020B0504020203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'Ukraine and Price'!$A$11:$A$15</c:f>
              <c:strCache>
                <c:ptCount val="5"/>
                <c:pt idx="0">
                  <c:v>I’ve canceled upcoming travel due to high prices</c:v>
                </c:pt>
                <c:pt idx="1">
                  <c:v>I’ve postponed upcoming travel due to high prices</c:v>
                </c:pt>
                <c:pt idx="2">
                  <c:v>I’ve postponed finalizing travel plans due to high prices</c:v>
                </c:pt>
                <c:pt idx="3">
                  <c:v>I’ve changed travel plans due to high prices</c:v>
                </c:pt>
                <c:pt idx="4">
                  <c:v>No impact on my travel plans or travel planning for 2022</c:v>
                </c:pt>
              </c:strCache>
            </c:strRef>
          </c:cat>
          <c:val>
            <c:numRef>
              <c:f>'Ukraine and Price'!$F$11:$F$15</c:f>
              <c:numCache>
                <c:formatCode>0</c:formatCode>
                <c:ptCount val="5"/>
                <c:pt idx="0">
                  <c:v>3.5353535353535332</c:v>
                </c:pt>
                <c:pt idx="1">
                  <c:v>17.508417508417512</c:v>
                </c:pt>
                <c:pt idx="2">
                  <c:v>10.437710437710439</c:v>
                </c:pt>
                <c:pt idx="3">
                  <c:v>21.885521885521872</c:v>
                </c:pt>
                <c:pt idx="4">
                  <c:v>51.515151515151473</c:v>
                </c:pt>
              </c:numCache>
            </c:numRef>
          </c:val>
          <c:extLst>
            <c:ext xmlns:c16="http://schemas.microsoft.com/office/drawing/2014/chart" uri="{C3380CC4-5D6E-409C-BE32-E72D297353CC}">
              <c16:uniqueId val="{00000004-51DC-4AE3-B4D5-9371B8FE658E}"/>
            </c:ext>
          </c:extLst>
        </c:ser>
        <c:ser>
          <c:idx val="5"/>
          <c:order val="5"/>
          <c:tx>
            <c:strRef>
              <c:f>'Ukraine and Price'!$G$10</c:f>
              <c:strCache>
                <c:ptCount val="1"/>
                <c:pt idx="0">
                  <c:v>UK</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News Gothic MT" panose="020B0504020203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'Ukraine and Price'!$A$11:$A$15</c:f>
              <c:strCache>
                <c:ptCount val="5"/>
                <c:pt idx="0">
                  <c:v>I’ve canceled upcoming travel due to high prices</c:v>
                </c:pt>
                <c:pt idx="1">
                  <c:v>I’ve postponed upcoming travel due to high prices</c:v>
                </c:pt>
                <c:pt idx="2">
                  <c:v>I’ve postponed finalizing travel plans due to high prices</c:v>
                </c:pt>
                <c:pt idx="3">
                  <c:v>I’ve changed travel plans due to high prices</c:v>
                </c:pt>
                <c:pt idx="4">
                  <c:v>No impact on my travel plans or travel planning for 2022</c:v>
                </c:pt>
              </c:strCache>
            </c:strRef>
          </c:cat>
          <c:val>
            <c:numRef>
              <c:f>'Ukraine and Price'!$G$11:$G$15</c:f>
              <c:numCache>
                <c:formatCode>0</c:formatCode>
                <c:ptCount val="5"/>
                <c:pt idx="0">
                  <c:v>2.9605263157894735</c:v>
                </c:pt>
                <c:pt idx="1">
                  <c:v>9.3749999999999947</c:v>
                </c:pt>
                <c:pt idx="2">
                  <c:v>12.993421052631573</c:v>
                </c:pt>
                <c:pt idx="3">
                  <c:v>8.8815789473684141</c:v>
                </c:pt>
                <c:pt idx="4">
                  <c:v>68.914473684210463</c:v>
                </c:pt>
              </c:numCache>
            </c:numRef>
          </c:val>
          <c:extLst>
            <c:ext xmlns:c16="http://schemas.microsoft.com/office/drawing/2014/chart" uri="{C3380CC4-5D6E-409C-BE32-E72D297353CC}">
              <c16:uniqueId val="{00000005-51DC-4AE3-B4D5-9371B8FE658E}"/>
            </c:ext>
          </c:extLst>
        </c:ser>
        <c:dLbls>
          <c:showLegendKey val="0"/>
          <c:showVal val="0"/>
          <c:showCatName val="0"/>
          <c:showSerName val="0"/>
          <c:showPercent val="0"/>
          <c:showBubbleSize val="0"/>
        </c:dLbls>
        <c:gapWidth val="182"/>
        <c:axId val="676362912"/>
        <c:axId val="676363328"/>
      </c:barChart>
      <c:catAx>
        <c:axId val="676362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News Gothic MT" panose="020B0504020203020204" pitchFamily="34" charset="0"/>
                <a:ea typeface="+mn-ea"/>
                <a:cs typeface="+mn-cs"/>
              </a:defRPr>
            </a:pPr>
            <a:endParaRPr lang="en-US"/>
          </a:p>
        </c:txPr>
        <c:crossAx val="676363328"/>
        <c:crosses val="autoZero"/>
        <c:auto val="1"/>
        <c:lblAlgn val="ctr"/>
        <c:lblOffset val="100"/>
        <c:noMultiLvlLbl val="0"/>
      </c:catAx>
      <c:valAx>
        <c:axId val="676363328"/>
        <c:scaling>
          <c:orientation val="minMax"/>
        </c:scaling>
        <c:delete val="1"/>
        <c:axPos val="l"/>
        <c:numFmt formatCode="0" sourceLinked="1"/>
        <c:majorTickMark val="none"/>
        <c:minorTickMark val="none"/>
        <c:tickLblPos val="nextTo"/>
        <c:crossAx val="6763629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News Gothic MT" panose="020B0504020203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latin typeface="News Gothic MT" panose="020B0504020203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0.19273</cdr:x>
      <cdr:y>0.59593</cdr:y>
    </cdr:from>
    <cdr:to>
      <cdr:x>0.32</cdr:x>
      <cdr:y>0.59593</cdr:y>
    </cdr:to>
    <cdr:cxnSp macro="">
      <cdr:nvCxnSpPr>
        <cdr:cNvPr id="3" name="Straight Connector 2">
          <a:extLst xmlns:a="http://schemas.openxmlformats.org/drawingml/2006/main">
            <a:ext uri="{FF2B5EF4-FFF2-40B4-BE49-F238E27FC236}">
              <a16:creationId xmlns:a16="http://schemas.microsoft.com/office/drawing/2014/main" id="{D245D5D6-E4AD-4CCA-BFF7-D2D2F361F954}"/>
            </a:ext>
          </a:extLst>
        </cdr:cNvPr>
        <cdr:cNvCxnSpPr/>
      </cdr:nvCxnSpPr>
      <cdr:spPr>
        <a:xfrm xmlns:a="http://schemas.openxmlformats.org/drawingml/2006/main" flipV="1">
          <a:off x="1938540" y="1746247"/>
          <a:ext cx="1280160" cy="0"/>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0.36197</cdr:x>
      <cdr:y>0.61676</cdr:y>
    </cdr:from>
    <cdr:to>
      <cdr:x>0.48924</cdr:x>
      <cdr:y>0.62024</cdr:y>
    </cdr:to>
    <cdr:cxnSp macro="">
      <cdr:nvCxnSpPr>
        <cdr:cNvPr id="6" name="Straight Connector 5">
          <a:extLst xmlns:a="http://schemas.openxmlformats.org/drawingml/2006/main">
            <a:ext uri="{FF2B5EF4-FFF2-40B4-BE49-F238E27FC236}">
              <a16:creationId xmlns:a16="http://schemas.microsoft.com/office/drawing/2014/main" id="{0218B188-4FC1-47B3-9389-DD2C9DD5C068}"/>
            </a:ext>
          </a:extLst>
        </cdr:cNvPr>
        <cdr:cNvCxnSpPr/>
      </cdr:nvCxnSpPr>
      <cdr:spPr>
        <a:xfrm xmlns:a="http://schemas.openxmlformats.org/drawingml/2006/main">
          <a:off x="3640795" y="1807307"/>
          <a:ext cx="1280160" cy="10197"/>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0.68179</cdr:x>
      <cdr:y>0.30653</cdr:y>
    </cdr:from>
    <cdr:to>
      <cdr:x>0.80906</cdr:x>
      <cdr:y>0.31001</cdr:y>
    </cdr:to>
    <cdr:cxnSp macro="">
      <cdr:nvCxnSpPr>
        <cdr:cNvPr id="8" name="Straight Connector 7">
          <a:extLst xmlns:a="http://schemas.openxmlformats.org/drawingml/2006/main">
            <a:ext uri="{FF2B5EF4-FFF2-40B4-BE49-F238E27FC236}">
              <a16:creationId xmlns:a16="http://schemas.microsoft.com/office/drawing/2014/main" id="{ABC3D443-E317-B94C-B91A-F741A11B2713}"/>
            </a:ext>
          </a:extLst>
        </cdr:cNvPr>
        <cdr:cNvCxnSpPr/>
      </cdr:nvCxnSpPr>
      <cdr:spPr>
        <a:xfrm xmlns:a="http://schemas.openxmlformats.org/drawingml/2006/main">
          <a:off x="6857735" y="898223"/>
          <a:ext cx="1280160" cy="10197"/>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0.84424</cdr:x>
      <cdr:y>0.62635</cdr:y>
    </cdr:from>
    <cdr:to>
      <cdr:x>0.97151</cdr:x>
      <cdr:y>0.62983</cdr:y>
    </cdr:to>
    <cdr:cxnSp macro="">
      <cdr:nvCxnSpPr>
        <cdr:cNvPr id="10" name="Straight Connector 9">
          <a:extLst xmlns:a="http://schemas.openxmlformats.org/drawingml/2006/main">
            <a:ext uri="{FF2B5EF4-FFF2-40B4-BE49-F238E27FC236}">
              <a16:creationId xmlns:a16="http://schemas.microsoft.com/office/drawing/2014/main" id="{81C71534-1616-1843-8549-B2A6067CB19B}"/>
            </a:ext>
          </a:extLst>
        </cdr:cNvPr>
        <cdr:cNvCxnSpPr/>
      </cdr:nvCxnSpPr>
      <cdr:spPr>
        <a:xfrm xmlns:a="http://schemas.openxmlformats.org/drawingml/2006/main">
          <a:off x="8491724" y="1835398"/>
          <a:ext cx="1280160" cy="10197"/>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10C1F9-8A60-4A99-9CF8-D98DED2A4239}" type="datetimeFigureOut">
              <a:rPr lang="en-US" smtClean="0"/>
              <a:t>5/12/22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D859A4-4BA3-48F0-88F6-8BA3CC67B710}" type="slidenum">
              <a:rPr lang="en-US" smtClean="0"/>
              <a:t>‹#›</a:t>
            </a:fld>
            <a:endParaRPr lang="en-US"/>
          </a:p>
        </p:txBody>
      </p:sp>
    </p:spTree>
    <p:extLst>
      <p:ext uri="{BB962C8B-B14F-4D97-AF65-F5344CB8AC3E}">
        <p14:creationId xmlns:p14="http://schemas.microsoft.com/office/powerpoint/2010/main" val="671511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8662A04-CF98-A14F-AB83-AD9880BAB2EA}" type="slidenum">
              <a:rPr lang="en-US" smtClean="0"/>
              <a:t>5</a:t>
            </a:fld>
            <a:endParaRPr lang="en-US"/>
          </a:p>
        </p:txBody>
      </p:sp>
    </p:spTree>
    <p:extLst>
      <p:ext uri="{BB962C8B-B14F-4D97-AF65-F5344CB8AC3E}">
        <p14:creationId xmlns:p14="http://schemas.microsoft.com/office/powerpoint/2010/main" val="386244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8662A04-CF98-A14F-AB83-AD9880BAB2EA}" type="slidenum">
              <a:rPr lang="en-US" smtClean="0"/>
              <a:t>19</a:t>
            </a:fld>
            <a:endParaRPr lang="en-US"/>
          </a:p>
        </p:txBody>
      </p:sp>
    </p:spTree>
    <p:extLst>
      <p:ext uri="{BB962C8B-B14F-4D97-AF65-F5344CB8AC3E}">
        <p14:creationId xmlns:p14="http://schemas.microsoft.com/office/powerpoint/2010/main" val="323870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8662A04-CF98-A14F-AB83-AD9880BAB2EA}" type="slidenum">
              <a:rPr lang="en-US" smtClean="0"/>
              <a:t>20</a:t>
            </a:fld>
            <a:endParaRPr lang="en-US"/>
          </a:p>
        </p:txBody>
      </p:sp>
    </p:spTree>
    <p:extLst>
      <p:ext uri="{BB962C8B-B14F-4D97-AF65-F5344CB8AC3E}">
        <p14:creationId xmlns:p14="http://schemas.microsoft.com/office/powerpoint/2010/main" val="29768870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8662A04-CF98-A14F-AB83-AD9880BAB2EA}" type="slidenum">
              <a:rPr lang="en-US" smtClean="0"/>
              <a:t>21</a:t>
            </a:fld>
            <a:endParaRPr lang="en-US"/>
          </a:p>
        </p:txBody>
      </p:sp>
    </p:spTree>
    <p:extLst>
      <p:ext uri="{BB962C8B-B14F-4D97-AF65-F5344CB8AC3E}">
        <p14:creationId xmlns:p14="http://schemas.microsoft.com/office/powerpoint/2010/main" val="22062858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2.png"/><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21.png"/><Relationship Id="rId1"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Master" Target="../slideMasters/slideMaster1.xml"/></Relationships>
</file>

<file path=ppt/slideLayouts/_rels/slideLayout78.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Master" Target="../slideMasters/slideMaster1.xml"/></Relationships>
</file>

<file path=ppt/slideLayouts/_rels/slideLayout79.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Master" Target="../slideMasters/slideMaster1.xml"/></Relationships>
</file>

<file path=ppt/slideLayouts/_rels/slideLayout81.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Master" Target="../slideMasters/slideMaster1.xml"/></Relationships>
</file>

<file path=ppt/slideLayouts/_rels/slideLayout82.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2.png"/><Relationship Id="rId1" Type="http://schemas.openxmlformats.org/officeDocument/2006/relationships/slideMaster" Target="../slideMasters/slideMaster1.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mage Collage 1">
    <p:bg>
      <p:bgPr>
        <a:solidFill>
          <a:schemeClr val="bg1">
            <a:alpha val="80000"/>
          </a:schemeClr>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9BA7B07-F999-8F48-8BF1-EFD921CB69F8}"/>
              </a:ext>
            </a:extLst>
          </p:cNvPr>
          <p:cNvPicPr>
            <a:picLocks noChangeAspect="1"/>
          </p:cNvPicPr>
          <p:nvPr userDrawn="1"/>
        </p:nvPicPr>
        <p:blipFill>
          <a:blip r:embed="rId2"/>
          <a:srcRect/>
          <a:stretch/>
        </p:blipFill>
        <p:spPr>
          <a:xfrm>
            <a:off x="-7749" y="1460396"/>
            <a:ext cx="12207497" cy="5412222"/>
          </a:xfrm>
          <a:prstGeom prst="rect">
            <a:avLst/>
          </a:prstGeom>
        </p:spPr>
      </p:pic>
      <p:sp>
        <p:nvSpPr>
          <p:cNvPr id="6" name="Text Placeholder 8">
            <a:extLst>
              <a:ext uri="{FF2B5EF4-FFF2-40B4-BE49-F238E27FC236}">
                <a16:creationId xmlns:a16="http://schemas.microsoft.com/office/drawing/2014/main" id="{5A38F630-4FFF-214B-BD42-9F2696D23936}"/>
              </a:ext>
            </a:extLst>
          </p:cNvPr>
          <p:cNvSpPr>
            <a:spLocks noGrp="1"/>
          </p:cNvSpPr>
          <p:nvPr>
            <p:ph type="body" sz="quarter" idx="10" hasCustomPrompt="1"/>
          </p:nvPr>
        </p:nvSpPr>
        <p:spPr>
          <a:xfrm>
            <a:off x="1040043" y="489942"/>
            <a:ext cx="10114241" cy="1994992"/>
          </a:xfrm>
          <a:prstGeom prst="rect">
            <a:avLst/>
          </a:prstGeom>
        </p:spPr>
        <p:txBody>
          <a:bodyPr/>
          <a:lstStyle>
            <a:lvl1pPr marL="0" indent="0" algn="l">
              <a:lnSpc>
                <a:spcPts val="5000"/>
              </a:lnSpc>
              <a:buNone/>
              <a:defRPr sz="4400" b="1">
                <a:solidFill>
                  <a:schemeClr val="tx2"/>
                </a:solidFill>
                <a:latin typeface="News Gothic MT" panose="020B0503020103020203" pitchFamily="34" charset="0"/>
              </a:defRPr>
            </a:lvl1pPr>
            <a:lvl2pPr marL="457200" indent="0">
              <a:buNone/>
              <a:defRPr sz="3800">
                <a:solidFill>
                  <a:schemeClr val="bg1"/>
                </a:solidFill>
                <a:latin typeface="News Gothic MT" panose="020B0503020103020203" pitchFamily="34" charset="0"/>
              </a:defRPr>
            </a:lvl2pPr>
            <a:lvl3pPr marL="914400" indent="0">
              <a:buNone/>
              <a:defRPr sz="3800">
                <a:solidFill>
                  <a:schemeClr val="bg1"/>
                </a:solidFill>
                <a:latin typeface="News Gothic MT" panose="020B0503020103020203" pitchFamily="34" charset="0"/>
              </a:defRPr>
            </a:lvl3pPr>
            <a:lvl4pPr marL="1371600" indent="0">
              <a:buNone/>
              <a:defRPr sz="3800">
                <a:solidFill>
                  <a:schemeClr val="bg1"/>
                </a:solidFill>
                <a:latin typeface="News Gothic MT" panose="020B0503020103020203" pitchFamily="34" charset="0"/>
              </a:defRPr>
            </a:lvl4pPr>
            <a:lvl5pPr marL="1828800" indent="0">
              <a:buNone/>
              <a:defRPr sz="3800">
                <a:solidFill>
                  <a:schemeClr val="bg1"/>
                </a:solidFill>
                <a:latin typeface="News Gothic MT" panose="020B0503020103020203" pitchFamily="34" charset="0"/>
              </a:defRPr>
            </a:lvl5pPr>
          </a:lstStyle>
          <a:p>
            <a:pPr lvl="0"/>
            <a:r>
              <a:rPr lang="en-US" dirty="0"/>
              <a:t>Slide Title Here (place images over background)</a:t>
            </a:r>
          </a:p>
        </p:txBody>
      </p:sp>
    </p:spTree>
    <p:extLst>
      <p:ext uri="{BB962C8B-B14F-4D97-AF65-F5344CB8AC3E}">
        <p14:creationId xmlns:p14="http://schemas.microsoft.com/office/powerpoint/2010/main" val="2468707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with Big Wave">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8C551D3-144A-5149-B904-DD473AAB71C5}"/>
              </a:ext>
            </a:extLst>
          </p:cNvPr>
          <p:cNvPicPr>
            <a:picLocks noChangeAspect="1"/>
          </p:cNvPicPr>
          <p:nvPr userDrawn="1"/>
        </p:nvPicPr>
        <p:blipFill>
          <a:blip r:embed="rId2"/>
          <a:srcRect/>
          <a:stretch/>
        </p:blipFill>
        <p:spPr>
          <a:xfrm>
            <a:off x="-7749" y="3657793"/>
            <a:ext cx="12207498" cy="3200207"/>
          </a:xfrm>
          <a:prstGeom prst="rect">
            <a:avLst/>
          </a:prstGeom>
        </p:spPr>
      </p:pic>
      <p:sp>
        <p:nvSpPr>
          <p:cNvPr id="4" name="Text Placeholder 8">
            <a:extLst>
              <a:ext uri="{FF2B5EF4-FFF2-40B4-BE49-F238E27FC236}">
                <a16:creationId xmlns:a16="http://schemas.microsoft.com/office/drawing/2014/main" id="{F91219E5-8895-434B-9385-F390917B1B05}"/>
              </a:ext>
            </a:extLst>
          </p:cNvPr>
          <p:cNvSpPr>
            <a:spLocks noGrp="1"/>
          </p:cNvSpPr>
          <p:nvPr>
            <p:ph type="body" sz="quarter" idx="10" hasCustomPrompt="1"/>
          </p:nvPr>
        </p:nvSpPr>
        <p:spPr>
          <a:xfrm>
            <a:off x="1040043" y="489942"/>
            <a:ext cx="10114241" cy="1799548"/>
          </a:xfrm>
          <a:prstGeom prst="rect">
            <a:avLst/>
          </a:prstGeom>
        </p:spPr>
        <p:txBody>
          <a:bodyPr/>
          <a:lstStyle>
            <a:lvl1pPr marL="0" indent="0" algn="l">
              <a:lnSpc>
                <a:spcPts val="5000"/>
              </a:lnSpc>
              <a:buNone/>
              <a:defRPr sz="4400" b="1">
                <a:solidFill>
                  <a:schemeClr val="tx2"/>
                </a:solidFill>
                <a:latin typeface="News Gothic MT" panose="020B0503020103020203" pitchFamily="34" charset="0"/>
              </a:defRPr>
            </a:lvl1pPr>
            <a:lvl2pPr marL="457200" indent="0">
              <a:buNone/>
              <a:defRPr sz="3800">
                <a:solidFill>
                  <a:schemeClr val="bg1"/>
                </a:solidFill>
                <a:latin typeface="News Gothic MT" panose="020B0503020103020203" pitchFamily="34" charset="0"/>
              </a:defRPr>
            </a:lvl2pPr>
            <a:lvl3pPr marL="914400" indent="0">
              <a:buNone/>
              <a:defRPr sz="3800">
                <a:solidFill>
                  <a:schemeClr val="bg1"/>
                </a:solidFill>
                <a:latin typeface="News Gothic MT" panose="020B0503020103020203" pitchFamily="34" charset="0"/>
              </a:defRPr>
            </a:lvl3pPr>
            <a:lvl4pPr marL="1371600" indent="0">
              <a:buNone/>
              <a:defRPr sz="3800">
                <a:solidFill>
                  <a:schemeClr val="bg1"/>
                </a:solidFill>
                <a:latin typeface="News Gothic MT" panose="020B0503020103020203" pitchFamily="34" charset="0"/>
              </a:defRPr>
            </a:lvl4pPr>
            <a:lvl5pPr marL="1828800" indent="0">
              <a:buNone/>
              <a:defRPr sz="3800">
                <a:solidFill>
                  <a:schemeClr val="bg1"/>
                </a:solidFill>
                <a:latin typeface="News Gothic MT" panose="020B0503020103020203" pitchFamily="34" charset="0"/>
              </a:defRPr>
            </a:lvl5pPr>
          </a:lstStyle>
          <a:p>
            <a:pPr lvl="0"/>
            <a:r>
              <a:rPr lang="en-US" dirty="0"/>
              <a:t>Insert Headline Text Here</a:t>
            </a:r>
          </a:p>
        </p:txBody>
      </p:sp>
    </p:spTree>
    <p:extLst>
      <p:ext uri="{BB962C8B-B14F-4D97-AF65-F5344CB8AC3E}">
        <p14:creationId xmlns:p14="http://schemas.microsoft.com/office/powerpoint/2010/main" val="1390194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with Small Wave">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8C551D3-144A-5149-B904-DD473AAB71C5}"/>
              </a:ext>
            </a:extLst>
          </p:cNvPr>
          <p:cNvPicPr>
            <a:picLocks noChangeAspect="1"/>
          </p:cNvPicPr>
          <p:nvPr userDrawn="1"/>
        </p:nvPicPr>
        <p:blipFill>
          <a:blip r:embed="rId2"/>
          <a:srcRect/>
          <a:stretch/>
        </p:blipFill>
        <p:spPr>
          <a:xfrm>
            <a:off x="-29650" y="5872975"/>
            <a:ext cx="12224114" cy="989601"/>
          </a:xfrm>
          <a:prstGeom prst="rect">
            <a:avLst/>
          </a:prstGeom>
        </p:spPr>
      </p:pic>
      <p:sp>
        <p:nvSpPr>
          <p:cNvPr id="5" name="Text Placeholder 8">
            <a:extLst>
              <a:ext uri="{FF2B5EF4-FFF2-40B4-BE49-F238E27FC236}">
                <a16:creationId xmlns:a16="http://schemas.microsoft.com/office/drawing/2014/main" id="{0DF4FCEE-23D4-F843-9413-0616D0CE5041}"/>
              </a:ext>
            </a:extLst>
          </p:cNvPr>
          <p:cNvSpPr>
            <a:spLocks noGrp="1"/>
          </p:cNvSpPr>
          <p:nvPr>
            <p:ph type="body" sz="quarter" idx="10" hasCustomPrompt="1"/>
          </p:nvPr>
        </p:nvSpPr>
        <p:spPr>
          <a:xfrm>
            <a:off x="1040043" y="489942"/>
            <a:ext cx="10114241" cy="1799548"/>
          </a:xfrm>
          <a:prstGeom prst="rect">
            <a:avLst/>
          </a:prstGeom>
        </p:spPr>
        <p:txBody>
          <a:bodyPr/>
          <a:lstStyle>
            <a:lvl1pPr marL="0" indent="0" algn="l">
              <a:lnSpc>
                <a:spcPts val="5000"/>
              </a:lnSpc>
              <a:buNone/>
              <a:defRPr sz="4400" b="1">
                <a:solidFill>
                  <a:schemeClr val="tx2"/>
                </a:solidFill>
                <a:latin typeface="News Gothic MT" panose="020B0503020103020203" pitchFamily="34" charset="0"/>
              </a:defRPr>
            </a:lvl1pPr>
            <a:lvl2pPr marL="457200" indent="0">
              <a:buNone/>
              <a:defRPr sz="3800">
                <a:solidFill>
                  <a:schemeClr val="bg1"/>
                </a:solidFill>
                <a:latin typeface="News Gothic MT" panose="020B0503020103020203" pitchFamily="34" charset="0"/>
              </a:defRPr>
            </a:lvl2pPr>
            <a:lvl3pPr marL="914400" indent="0">
              <a:buNone/>
              <a:defRPr sz="3800">
                <a:solidFill>
                  <a:schemeClr val="bg1"/>
                </a:solidFill>
                <a:latin typeface="News Gothic MT" panose="020B0503020103020203" pitchFamily="34" charset="0"/>
              </a:defRPr>
            </a:lvl3pPr>
            <a:lvl4pPr marL="1371600" indent="0">
              <a:buNone/>
              <a:defRPr sz="3800">
                <a:solidFill>
                  <a:schemeClr val="bg1"/>
                </a:solidFill>
                <a:latin typeface="News Gothic MT" panose="020B0503020103020203" pitchFamily="34" charset="0"/>
              </a:defRPr>
            </a:lvl4pPr>
            <a:lvl5pPr marL="1828800" indent="0">
              <a:buNone/>
              <a:defRPr sz="3800">
                <a:solidFill>
                  <a:schemeClr val="bg1"/>
                </a:solidFill>
                <a:latin typeface="News Gothic MT" panose="020B0503020103020203" pitchFamily="34" charset="0"/>
              </a:defRPr>
            </a:lvl5pPr>
          </a:lstStyle>
          <a:p>
            <a:pPr lvl="0"/>
            <a:r>
              <a:rPr lang="en-US" dirty="0"/>
              <a:t>Insert Headline Text Here</a:t>
            </a:r>
          </a:p>
        </p:txBody>
      </p:sp>
    </p:spTree>
    <p:extLst>
      <p:ext uri="{BB962C8B-B14F-4D97-AF65-F5344CB8AC3E}">
        <p14:creationId xmlns:p14="http://schemas.microsoft.com/office/powerpoint/2010/main" val="1144254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with Thin Wave Lines">
    <p:bg>
      <p:bgPr>
        <a:solidFill>
          <a:schemeClr val="bg1">
            <a:alpha val="80000"/>
          </a:schemeClr>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FD267B5A-0065-B043-9955-783A84C1A1B3}"/>
              </a:ext>
            </a:extLst>
          </p:cNvPr>
          <p:cNvPicPr>
            <a:picLocks noChangeAspect="1"/>
          </p:cNvPicPr>
          <p:nvPr userDrawn="1"/>
        </p:nvPicPr>
        <p:blipFill>
          <a:blip r:embed="rId2"/>
          <a:srcRect/>
          <a:stretch/>
        </p:blipFill>
        <p:spPr>
          <a:xfrm>
            <a:off x="-51020" y="5924049"/>
            <a:ext cx="12290439" cy="685977"/>
          </a:xfrm>
          <a:prstGeom prst="rect">
            <a:avLst/>
          </a:prstGeom>
        </p:spPr>
      </p:pic>
      <p:sp>
        <p:nvSpPr>
          <p:cNvPr id="4" name="Text Placeholder 8">
            <a:extLst>
              <a:ext uri="{FF2B5EF4-FFF2-40B4-BE49-F238E27FC236}">
                <a16:creationId xmlns:a16="http://schemas.microsoft.com/office/drawing/2014/main" id="{2B23287E-A172-EE44-B5A4-F1FCCFE356C7}"/>
              </a:ext>
            </a:extLst>
          </p:cNvPr>
          <p:cNvSpPr>
            <a:spLocks noGrp="1"/>
          </p:cNvSpPr>
          <p:nvPr>
            <p:ph type="body" sz="quarter" idx="10" hasCustomPrompt="1"/>
          </p:nvPr>
        </p:nvSpPr>
        <p:spPr>
          <a:xfrm>
            <a:off x="1040043" y="489942"/>
            <a:ext cx="10114241" cy="1799548"/>
          </a:xfrm>
          <a:prstGeom prst="rect">
            <a:avLst/>
          </a:prstGeom>
        </p:spPr>
        <p:txBody>
          <a:bodyPr/>
          <a:lstStyle>
            <a:lvl1pPr marL="0" indent="0" algn="l">
              <a:lnSpc>
                <a:spcPts val="5000"/>
              </a:lnSpc>
              <a:buNone/>
              <a:defRPr sz="4400" b="1">
                <a:solidFill>
                  <a:schemeClr val="tx2"/>
                </a:solidFill>
                <a:latin typeface="News Gothic MT" panose="020B0503020103020203" pitchFamily="34" charset="0"/>
              </a:defRPr>
            </a:lvl1pPr>
            <a:lvl2pPr marL="457200" indent="0">
              <a:buNone/>
              <a:defRPr sz="3800">
                <a:solidFill>
                  <a:schemeClr val="bg1"/>
                </a:solidFill>
                <a:latin typeface="News Gothic MT" panose="020B0503020103020203" pitchFamily="34" charset="0"/>
              </a:defRPr>
            </a:lvl2pPr>
            <a:lvl3pPr marL="914400" indent="0">
              <a:buNone/>
              <a:defRPr sz="3800">
                <a:solidFill>
                  <a:schemeClr val="bg1"/>
                </a:solidFill>
                <a:latin typeface="News Gothic MT" panose="020B0503020103020203" pitchFamily="34" charset="0"/>
              </a:defRPr>
            </a:lvl3pPr>
            <a:lvl4pPr marL="1371600" indent="0">
              <a:buNone/>
              <a:defRPr sz="3800">
                <a:solidFill>
                  <a:schemeClr val="bg1"/>
                </a:solidFill>
                <a:latin typeface="News Gothic MT" panose="020B0503020103020203" pitchFamily="34" charset="0"/>
              </a:defRPr>
            </a:lvl4pPr>
            <a:lvl5pPr marL="1828800" indent="0">
              <a:buNone/>
              <a:defRPr sz="3800">
                <a:solidFill>
                  <a:schemeClr val="bg1"/>
                </a:solidFill>
                <a:latin typeface="News Gothic MT" panose="020B0503020103020203" pitchFamily="34" charset="0"/>
              </a:defRPr>
            </a:lvl5pPr>
          </a:lstStyle>
          <a:p>
            <a:pPr lvl="0"/>
            <a:r>
              <a:rPr lang="en-US" dirty="0"/>
              <a:t>Insert Headline Text Here</a:t>
            </a:r>
          </a:p>
        </p:txBody>
      </p:sp>
    </p:spTree>
    <p:extLst>
      <p:ext uri="{BB962C8B-B14F-4D97-AF65-F5344CB8AC3E}">
        <p14:creationId xmlns:p14="http://schemas.microsoft.com/office/powerpoint/2010/main" val="2928125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with No Wave">
    <p:bg>
      <p:bgPr>
        <a:solidFill>
          <a:schemeClr val="bg1">
            <a:alpha val="80000"/>
          </a:schemeClr>
        </a:solidFill>
        <a:effectLst/>
      </p:bgPr>
    </p:bg>
    <p:spTree>
      <p:nvGrpSpPr>
        <p:cNvPr id="1" name=""/>
        <p:cNvGrpSpPr/>
        <p:nvPr/>
      </p:nvGrpSpPr>
      <p:grpSpPr>
        <a:xfrm>
          <a:off x="0" y="0"/>
          <a:ext cx="0" cy="0"/>
          <a:chOff x="0" y="0"/>
          <a:chExt cx="0" cy="0"/>
        </a:xfrm>
      </p:grpSpPr>
      <p:sp>
        <p:nvSpPr>
          <p:cNvPr id="4" name="Text Placeholder 8">
            <a:extLst>
              <a:ext uri="{FF2B5EF4-FFF2-40B4-BE49-F238E27FC236}">
                <a16:creationId xmlns:a16="http://schemas.microsoft.com/office/drawing/2014/main" id="{A9D03482-F7CD-F746-BD9D-E99D344F72DC}"/>
              </a:ext>
            </a:extLst>
          </p:cNvPr>
          <p:cNvSpPr>
            <a:spLocks noGrp="1"/>
          </p:cNvSpPr>
          <p:nvPr>
            <p:ph type="body" sz="quarter" idx="10" hasCustomPrompt="1"/>
          </p:nvPr>
        </p:nvSpPr>
        <p:spPr>
          <a:xfrm>
            <a:off x="1040043" y="489942"/>
            <a:ext cx="10114241" cy="1799548"/>
          </a:xfrm>
          <a:prstGeom prst="rect">
            <a:avLst/>
          </a:prstGeom>
        </p:spPr>
        <p:txBody>
          <a:bodyPr/>
          <a:lstStyle>
            <a:lvl1pPr marL="0" indent="0" algn="l">
              <a:lnSpc>
                <a:spcPts val="5000"/>
              </a:lnSpc>
              <a:buNone/>
              <a:defRPr sz="4400" b="1">
                <a:solidFill>
                  <a:schemeClr val="tx2"/>
                </a:solidFill>
                <a:latin typeface="News Gothic MT" panose="020B0503020103020203" pitchFamily="34" charset="0"/>
              </a:defRPr>
            </a:lvl1pPr>
            <a:lvl2pPr marL="457200" indent="0">
              <a:buNone/>
              <a:defRPr sz="3800">
                <a:solidFill>
                  <a:schemeClr val="bg1"/>
                </a:solidFill>
                <a:latin typeface="News Gothic MT" panose="020B0503020103020203" pitchFamily="34" charset="0"/>
              </a:defRPr>
            </a:lvl2pPr>
            <a:lvl3pPr marL="914400" indent="0">
              <a:buNone/>
              <a:defRPr sz="3800">
                <a:solidFill>
                  <a:schemeClr val="bg1"/>
                </a:solidFill>
                <a:latin typeface="News Gothic MT" panose="020B0503020103020203" pitchFamily="34" charset="0"/>
              </a:defRPr>
            </a:lvl3pPr>
            <a:lvl4pPr marL="1371600" indent="0">
              <a:buNone/>
              <a:defRPr sz="3800">
                <a:solidFill>
                  <a:schemeClr val="bg1"/>
                </a:solidFill>
                <a:latin typeface="News Gothic MT" panose="020B0503020103020203" pitchFamily="34" charset="0"/>
              </a:defRPr>
            </a:lvl4pPr>
            <a:lvl5pPr marL="1828800" indent="0">
              <a:buNone/>
              <a:defRPr sz="3800">
                <a:solidFill>
                  <a:schemeClr val="bg1"/>
                </a:solidFill>
                <a:latin typeface="News Gothic MT" panose="020B0503020103020203" pitchFamily="34" charset="0"/>
              </a:defRPr>
            </a:lvl5pPr>
          </a:lstStyle>
          <a:p>
            <a:pPr lvl="0"/>
            <a:r>
              <a:rPr lang="en-US" dirty="0"/>
              <a:t>Insert Headline Text Here</a:t>
            </a:r>
          </a:p>
        </p:txBody>
      </p:sp>
    </p:spTree>
    <p:extLst>
      <p:ext uri="{BB962C8B-B14F-4D97-AF65-F5344CB8AC3E}">
        <p14:creationId xmlns:p14="http://schemas.microsoft.com/office/powerpoint/2010/main" val="3466161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 Column: Headline + Body (2)">
    <p:bg>
      <p:bgPr>
        <a:solidFill>
          <a:schemeClr val="tx2"/>
        </a:solidFill>
        <a:effectLst/>
      </p:bgPr>
    </p:bg>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48C8CF53-848B-B24C-A144-B7197CB9766E}"/>
              </a:ext>
            </a:extLst>
          </p:cNvPr>
          <p:cNvSpPr>
            <a:spLocks noGrp="1"/>
          </p:cNvSpPr>
          <p:nvPr>
            <p:ph type="body" sz="quarter" idx="10" hasCustomPrompt="1"/>
          </p:nvPr>
        </p:nvSpPr>
        <p:spPr>
          <a:xfrm>
            <a:off x="748628" y="844658"/>
            <a:ext cx="9958926" cy="1162374"/>
          </a:xfrm>
          <a:prstGeom prst="rect">
            <a:avLst/>
          </a:prstGeom>
        </p:spPr>
        <p:txBody>
          <a:bodyPr/>
          <a:lstStyle>
            <a:lvl1pPr marL="0" indent="0">
              <a:lnSpc>
                <a:spcPts val="5000"/>
              </a:lnSpc>
              <a:buNone/>
              <a:defRPr sz="4400" b="1">
                <a:solidFill>
                  <a:schemeClr val="bg1"/>
                </a:solidFill>
                <a:latin typeface="News Gothic MT" panose="020B0503020103020203" pitchFamily="34" charset="0"/>
              </a:defRPr>
            </a:lvl1pPr>
            <a:lvl2pPr marL="457200" indent="0">
              <a:buNone/>
              <a:defRPr sz="3800">
                <a:solidFill>
                  <a:schemeClr val="bg1"/>
                </a:solidFill>
                <a:latin typeface="News Gothic MT" panose="020B0503020103020203" pitchFamily="34" charset="0"/>
              </a:defRPr>
            </a:lvl2pPr>
            <a:lvl3pPr marL="914400" indent="0">
              <a:buNone/>
              <a:defRPr sz="3800">
                <a:solidFill>
                  <a:schemeClr val="bg1"/>
                </a:solidFill>
                <a:latin typeface="News Gothic MT" panose="020B0503020103020203" pitchFamily="34" charset="0"/>
              </a:defRPr>
            </a:lvl3pPr>
            <a:lvl4pPr marL="1371600" indent="0">
              <a:buNone/>
              <a:defRPr sz="3800">
                <a:solidFill>
                  <a:schemeClr val="bg1"/>
                </a:solidFill>
                <a:latin typeface="News Gothic MT" panose="020B0503020103020203" pitchFamily="34" charset="0"/>
              </a:defRPr>
            </a:lvl4pPr>
            <a:lvl5pPr marL="1828800" indent="0">
              <a:buNone/>
              <a:defRPr sz="3800">
                <a:solidFill>
                  <a:schemeClr val="bg1"/>
                </a:solidFill>
                <a:latin typeface="News Gothic MT" panose="020B0503020103020203" pitchFamily="34" charset="0"/>
              </a:defRPr>
            </a:lvl5pPr>
          </a:lstStyle>
          <a:p>
            <a:pPr lvl="0"/>
            <a:r>
              <a:rPr lang="en-US" dirty="0"/>
              <a:t>Insert Text here Headline + Body Paragraph</a:t>
            </a:r>
          </a:p>
        </p:txBody>
      </p:sp>
      <p:sp>
        <p:nvSpPr>
          <p:cNvPr id="11" name="Title Placeholder 1">
            <a:extLst>
              <a:ext uri="{FF2B5EF4-FFF2-40B4-BE49-F238E27FC236}">
                <a16:creationId xmlns:a16="http://schemas.microsoft.com/office/drawing/2014/main" id="{58F880E4-2024-2245-B22A-6066BDA89BB6}"/>
              </a:ext>
            </a:extLst>
          </p:cNvPr>
          <p:cNvSpPr>
            <a:spLocks noGrp="1"/>
          </p:cNvSpPr>
          <p:nvPr>
            <p:ph type="title" hasCustomPrompt="1"/>
          </p:nvPr>
        </p:nvSpPr>
        <p:spPr>
          <a:xfrm>
            <a:off x="748628" y="2456480"/>
            <a:ext cx="10875101" cy="2619215"/>
          </a:xfrm>
          <a:prstGeom prst="rect">
            <a:avLst/>
          </a:prstGeom>
        </p:spPr>
        <p:txBody>
          <a:bodyPr vert="horz" lIns="91440" tIns="45720" rIns="91440" bIns="45720" rtlCol="0" anchor="t">
            <a:noAutofit/>
          </a:bodyPr>
          <a:lstStyle>
            <a:lvl1pPr marL="0" algn="l">
              <a:lnSpc>
                <a:spcPts val="3000"/>
              </a:lnSpc>
              <a:spcBef>
                <a:spcPts val="600"/>
              </a:spcBef>
              <a:spcAft>
                <a:spcPts val="600"/>
              </a:spcAft>
              <a:defRPr sz="2400">
                <a:solidFill>
                  <a:schemeClr val="bg1"/>
                </a:solidFill>
              </a:defRPr>
            </a:lvl1pPr>
          </a:lstStyle>
          <a:p>
            <a:r>
              <a:rPr lang="en-US" dirty="0"/>
              <a:t>Secondary text here </a:t>
            </a:r>
            <a:r>
              <a:rPr lang="en-US" dirty="0" err="1"/>
              <a:t>Aenean</a:t>
            </a:r>
            <a:r>
              <a:rPr lang="en-US" dirty="0"/>
              <a:t> </a:t>
            </a:r>
            <a:r>
              <a:rPr lang="en-US" dirty="0" err="1"/>
              <a:t>eu</a:t>
            </a:r>
            <a:r>
              <a:rPr lang="en-US" dirty="0"/>
              <a:t> </a:t>
            </a:r>
            <a:r>
              <a:rPr lang="en-US" dirty="0" err="1"/>
              <a:t>leo</a:t>
            </a:r>
            <a:r>
              <a:rPr lang="en-US" dirty="0"/>
              <a:t> </a:t>
            </a:r>
            <a:r>
              <a:rPr lang="en-US" dirty="0" err="1"/>
              <a:t>quam</a:t>
            </a:r>
            <a:r>
              <a:rPr lang="en-US" dirty="0"/>
              <a:t>. </a:t>
            </a:r>
            <a:r>
              <a:rPr lang="en-US" dirty="0" err="1"/>
              <a:t>Pellentesque</a:t>
            </a:r>
            <a:r>
              <a:rPr lang="en-US" dirty="0"/>
              <a:t> </a:t>
            </a:r>
            <a:r>
              <a:rPr lang="en-US" dirty="0" err="1"/>
              <a:t>ornare</a:t>
            </a:r>
            <a:r>
              <a:rPr lang="en-US" dirty="0"/>
              <a:t> </a:t>
            </a:r>
            <a:r>
              <a:rPr lang="en-US" dirty="0" err="1"/>
              <a:t>sem</a:t>
            </a:r>
            <a:r>
              <a:rPr lang="en-US" dirty="0"/>
              <a:t> lacinia </a:t>
            </a:r>
            <a:r>
              <a:rPr lang="en-US" dirty="0" err="1"/>
              <a:t>quam</a:t>
            </a:r>
            <a:r>
              <a:rPr lang="en-US" dirty="0"/>
              <a:t> </a:t>
            </a:r>
            <a:r>
              <a:rPr lang="en-US" dirty="0" err="1"/>
              <a:t>venenatis</a:t>
            </a:r>
            <a:r>
              <a:rPr lang="en-US" dirty="0"/>
              <a:t> vestibulum. Sed </a:t>
            </a:r>
            <a:r>
              <a:rPr lang="en-US" dirty="0" err="1"/>
              <a:t>posuere</a:t>
            </a:r>
            <a:r>
              <a:rPr lang="en-US" dirty="0"/>
              <a:t> </a:t>
            </a:r>
            <a:r>
              <a:rPr lang="en-US" dirty="0" err="1"/>
              <a:t>consectetur</a:t>
            </a:r>
            <a:r>
              <a:rPr lang="en-US" dirty="0"/>
              <a:t> </a:t>
            </a:r>
            <a:r>
              <a:rPr lang="en-US" dirty="0" err="1"/>
              <a:t>est</a:t>
            </a:r>
            <a:r>
              <a:rPr lang="en-US" dirty="0"/>
              <a:t> at </a:t>
            </a:r>
            <a:r>
              <a:rPr lang="en-US" dirty="0" err="1"/>
              <a:t>lobortis</a:t>
            </a:r>
            <a:r>
              <a:rPr lang="en-US" dirty="0"/>
              <a:t>.</a:t>
            </a:r>
            <a:br>
              <a:rPr lang="en-US" dirty="0"/>
            </a:br>
            <a:br>
              <a:rPr lang="en-US" dirty="0"/>
            </a:br>
            <a:r>
              <a:rPr lang="en-US" dirty="0"/>
              <a:t>Cras </a:t>
            </a:r>
            <a:r>
              <a:rPr lang="en-US" dirty="0" err="1"/>
              <a:t>mattis</a:t>
            </a:r>
            <a:r>
              <a:rPr lang="en-US" dirty="0"/>
              <a:t> </a:t>
            </a:r>
            <a:r>
              <a:rPr lang="en-US" dirty="0" err="1"/>
              <a:t>consectetur</a:t>
            </a:r>
            <a:r>
              <a:rPr lang="en-US" dirty="0"/>
              <a:t> </a:t>
            </a:r>
            <a:r>
              <a:rPr lang="en-US" dirty="0" err="1"/>
              <a:t>purus</a:t>
            </a:r>
            <a:r>
              <a:rPr lang="en-US" dirty="0"/>
              <a:t> sit </a:t>
            </a:r>
            <a:r>
              <a:rPr lang="en-US" dirty="0" err="1"/>
              <a:t>amet</a:t>
            </a:r>
            <a:r>
              <a:rPr lang="en-US" dirty="0"/>
              <a:t> fermentum. </a:t>
            </a:r>
            <a:r>
              <a:rPr lang="en-US" dirty="0" err="1"/>
              <a:t>Snatoque</a:t>
            </a:r>
            <a:r>
              <a:rPr lang="en-US" dirty="0"/>
              <a:t> </a:t>
            </a:r>
            <a:r>
              <a:rPr lang="en-US" dirty="0" err="1"/>
              <a:t>penatibus</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a:t>
            </a:r>
            <a:r>
              <a:rPr lang="en-US" dirty="0" err="1"/>
              <a:t>ridiculus</a:t>
            </a:r>
            <a:r>
              <a:rPr lang="en-US" dirty="0"/>
              <a:t> mus. 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a:t>
            </a:r>
          </a:p>
        </p:txBody>
      </p:sp>
      <p:pic>
        <p:nvPicPr>
          <p:cNvPr id="3" name="Picture 2">
            <a:extLst>
              <a:ext uri="{FF2B5EF4-FFF2-40B4-BE49-F238E27FC236}">
                <a16:creationId xmlns:a16="http://schemas.microsoft.com/office/drawing/2014/main" id="{98C551D3-144A-5149-B904-DD473AAB71C5}"/>
              </a:ext>
            </a:extLst>
          </p:cNvPr>
          <p:cNvPicPr>
            <a:picLocks noChangeAspect="1"/>
          </p:cNvPicPr>
          <p:nvPr userDrawn="1"/>
        </p:nvPicPr>
        <p:blipFill>
          <a:blip r:embed="rId2"/>
          <a:srcRect/>
          <a:stretch/>
        </p:blipFill>
        <p:spPr>
          <a:xfrm>
            <a:off x="-51020" y="5924049"/>
            <a:ext cx="12290439" cy="685978"/>
          </a:xfrm>
          <a:prstGeom prst="rect">
            <a:avLst/>
          </a:prstGeom>
        </p:spPr>
      </p:pic>
    </p:spTree>
    <p:extLst>
      <p:ext uri="{BB962C8B-B14F-4D97-AF65-F5344CB8AC3E}">
        <p14:creationId xmlns:p14="http://schemas.microsoft.com/office/powerpoint/2010/main" val="1166677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 Column: Headline + List (2)">
    <p:bg>
      <p:bgPr>
        <a:solidFill>
          <a:schemeClr val="tx2"/>
        </a:solidFill>
        <a:effectLst/>
      </p:bgPr>
    </p:bg>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48C8CF53-848B-B24C-A144-B7197CB9766E}"/>
              </a:ext>
            </a:extLst>
          </p:cNvPr>
          <p:cNvSpPr>
            <a:spLocks noGrp="1"/>
          </p:cNvSpPr>
          <p:nvPr>
            <p:ph type="body" sz="quarter" idx="10" hasCustomPrompt="1"/>
          </p:nvPr>
        </p:nvSpPr>
        <p:spPr>
          <a:xfrm>
            <a:off x="748628" y="844658"/>
            <a:ext cx="4660280" cy="2975674"/>
          </a:xfrm>
          <a:prstGeom prst="rect">
            <a:avLst/>
          </a:prstGeom>
        </p:spPr>
        <p:txBody>
          <a:bodyPr/>
          <a:lstStyle>
            <a:lvl1pPr marL="0" indent="0">
              <a:lnSpc>
                <a:spcPts val="5000"/>
              </a:lnSpc>
              <a:buNone/>
              <a:defRPr sz="4400" b="1">
                <a:solidFill>
                  <a:schemeClr val="bg1"/>
                </a:solidFill>
                <a:latin typeface="News Gothic MT" panose="020B0503020103020203" pitchFamily="34" charset="0"/>
              </a:defRPr>
            </a:lvl1pPr>
            <a:lvl2pPr marL="457200" indent="0">
              <a:buNone/>
              <a:defRPr sz="3800">
                <a:solidFill>
                  <a:schemeClr val="bg1"/>
                </a:solidFill>
                <a:latin typeface="News Gothic MT" panose="020B0503020103020203" pitchFamily="34" charset="0"/>
              </a:defRPr>
            </a:lvl2pPr>
            <a:lvl3pPr marL="914400" indent="0">
              <a:buNone/>
              <a:defRPr sz="3800">
                <a:solidFill>
                  <a:schemeClr val="bg1"/>
                </a:solidFill>
                <a:latin typeface="News Gothic MT" panose="020B0503020103020203" pitchFamily="34" charset="0"/>
              </a:defRPr>
            </a:lvl3pPr>
            <a:lvl4pPr marL="1371600" indent="0">
              <a:buNone/>
              <a:defRPr sz="3800">
                <a:solidFill>
                  <a:schemeClr val="bg1"/>
                </a:solidFill>
                <a:latin typeface="News Gothic MT" panose="020B0503020103020203" pitchFamily="34" charset="0"/>
              </a:defRPr>
            </a:lvl4pPr>
            <a:lvl5pPr marL="1828800" indent="0">
              <a:buNone/>
              <a:defRPr sz="3800">
                <a:solidFill>
                  <a:schemeClr val="bg1"/>
                </a:solidFill>
                <a:latin typeface="News Gothic MT" panose="020B0503020103020203" pitchFamily="34" charset="0"/>
              </a:defRPr>
            </a:lvl5pPr>
          </a:lstStyle>
          <a:p>
            <a:pPr lvl="0"/>
            <a:r>
              <a:rPr lang="en-US" dirty="0"/>
              <a:t>Insert Text here Numbered List</a:t>
            </a:r>
          </a:p>
        </p:txBody>
      </p:sp>
      <p:sp>
        <p:nvSpPr>
          <p:cNvPr id="4" name="Text Placeholder 3">
            <a:extLst>
              <a:ext uri="{FF2B5EF4-FFF2-40B4-BE49-F238E27FC236}">
                <a16:creationId xmlns:a16="http://schemas.microsoft.com/office/drawing/2014/main" id="{EF9218CA-F071-8B41-9280-1F1CBD0FC6B8}"/>
              </a:ext>
            </a:extLst>
          </p:cNvPr>
          <p:cNvSpPr>
            <a:spLocks noGrp="1"/>
          </p:cNvSpPr>
          <p:nvPr>
            <p:ph type="body" sz="quarter" idx="11" hasCustomPrompt="1"/>
          </p:nvPr>
        </p:nvSpPr>
        <p:spPr>
          <a:xfrm>
            <a:off x="5827363" y="844657"/>
            <a:ext cx="5616009" cy="4726983"/>
          </a:xfrm>
          <a:prstGeom prst="rect">
            <a:avLst/>
          </a:prstGeom>
        </p:spPr>
        <p:txBody>
          <a:bodyPr/>
          <a:lstStyle>
            <a:lvl1pPr marL="514350" indent="-514350">
              <a:buClr>
                <a:schemeClr val="bg2"/>
              </a:buClr>
              <a:buSzPct val="90000"/>
              <a:buFont typeface="+mj-lt"/>
              <a:buAutoNum type="arabicPeriod"/>
              <a:defRPr sz="2400">
                <a:solidFill>
                  <a:schemeClr val="bg1"/>
                </a:solidFill>
                <a:latin typeface="News Gothic MT" panose="020B0503020103020203" pitchFamily="34" charset="0"/>
              </a:defRPr>
            </a:lvl1pPr>
            <a:lvl2pPr marL="914400" indent="-457200">
              <a:buClr>
                <a:schemeClr val="accent6"/>
              </a:buClr>
              <a:buSzPct val="90000"/>
              <a:buFont typeface="+mj-lt"/>
              <a:buAutoNum type="alphaLcPeriod"/>
              <a:defRPr sz="2000">
                <a:solidFill>
                  <a:schemeClr val="bg1"/>
                </a:solidFill>
                <a:latin typeface="News Gothic MT" panose="020B0503020103020203" pitchFamily="34" charset="0"/>
              </a:defRPr>
            </a:lvl2pPr>
            <a:lvl3pPr marL="1371600" indent="-457200">
              <a:buClr>
                <a:schemeClr val="tx1">
                  <a:lumMod val="60000"/>
                  <a:lumOff val="40000"/>
                </a:schemeClr>
              </a:buClr>
              <a:buSzPct val="90000"/>
              <a:buFont typeface="+mj-lt"/>
              <a:buAutoNum type="arabicPeriod"/>
              <a:defRPr sz="1800">
                <a:solidFill>
                  <a:schemeClr val="bg1"/>
                </a:solidFill>
                <a:latin typeface="News Gothic MT" panose="020B0503020103020203" pitchFamily="34" charset="0"/>
              </a:defRPr>
            </a:lvl3pPr>
            <a:lvl4pPr marL="1714500" indent="-342900">
              <a:buClr>
                <a:schemeClr val="tx2"/>
              </a:buClr>
              <a:buSzPct val="90000"/>
              <a:buFont typeface="+mj-lt"/>
              <a:buAutoNum type="arabicPeriod"/>
              <a:defRPr sz="2000">
                <a:latin typeface="News Gothic MT" panose="020B0503020103020203" pitchFamily="34" charset="0"/>
              </a:defRPr>
            </a:lvl4pPr>
            <a:lvl5pPr marL="2171700" indent="-342900">
              <a:buClr>
                <a:schemeClr val="tx2"/>
              </a:buClr>
              <a:buSzPct val="90000"/>
              <a:buFont typeface="+mj-lt"/>
              <a:buAutoNum type="arabicPeriod"/>
              <a:defRPr sz="2000">
                <a:latin typeface="News Gothic MT" panose="020B0503020103020203" pitchFamily="34" charset="0"/>
              </a:defRPr>
            </a:lvl5pPr>
          </a:lstStyle>
          <a:p>
            <a:pPr lvl="0"/>
            <a:r>
              <a:rPr lang="en-US" dirty="0"/>
              <a:t>Insert Numbered List Here</a:t>
            </a:r>
          </a:p>
          <a:p>
            <a:pPr lvl="1"/>
            <a:r>
              <a:rPr lang="en-US" dirty="0"/>
              <a:t>Second level</a:t>
            </a:r>
          </a:p>
          <a:p>
            <a:pPr lvl="2"/>
            <a:r>
              <a:rPr lang="en-US" dirty="0"/>
              <a:t>Third level</a:t>
            </a:r>
          </a:p>
        </p:txBody>
      </p:sp>
      <p:pic>
        <p:nvPicPr>
          <p:cNvPr id="5" name="Picture 4">
            <a:extLst>
              <a:ext uri="{FF2B5EF4-FFF2-40B4-BE49-F238E27FC236}">
                <a16:creationId xmlns:a16="http://schemas.microsoft.com/office/drawing/2014/main" id="{1D00589F-9393-6043-BE4F-EEBAAB55765B}"/>
              </a:ext>
            </a:extLst>
          </p:cNvPr>
          <p:cNvPicPr>
            <a:picLocks noChangeAspect="1"/>
          </p:cNvPicPr>
          <p:nvPr userDrawn="1"/>
        </p:nvPicPr>
        <p:blipFill>
          <a:blip r:embed="rId2"/>
          <a:srcRect/>
          <a:stretch/>
        </p:blipFill>
        <p:spPr>
          <a:xfrm>
            <a:off x="-51020" y="5924049"/>
            <a:ext cx="12290439" cy="685978"/>
          </a:xfrm>
          <a:prstGeom prst="rect">
            <a:avLst/>
          </a:prstGeom>
        </p:spPr>
      </p:pic>
    </p:spTree>
    <p:extLst>
      <p:ext uri="{BB962C8B-B14F-4D97-AF65-F5344CB8AC3E}">
        <p14:creationId xmlns:p14="http://schemas.microsoft.com/office/powerpoint/2010/main" val="1834894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Column: Headline + Bullets (2)">
    <p:bg>
      <p:bgPr>
        <a:solidFill>
          <a:schemeClr val="tx2"/>
        </a:solidFill>
        <a:effectLst/>
      </p:bgPr>
    </p:bg>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48C8CF53-848B-B24C-A144-B7197CB9766E}"/>
              </a:ext>
            </a:extLst>
          </p:cNvPr>
          <p:cNvSpPr>
            <a:spLocks noGrp="1"/>
          </p:cNvSpPr>
          <p:nvPr>
            <p:ph type="body" sz="quarter" idx="10" hasCustomPrompt="1"/>
          </p:nvPr>
        </p:nvSpPr>
        <p:spPr>
          <a:xfrm>
            <a:off x="509076" y="848155"/>
            <a:ext cx="10619379" cy="1385494"/>
          </a:xfrm>
          <a:prstGeom prst="rect">
            <a:avLst/>
          </a:prstGeom>
        </p:spPr>
        <p:txBody>
          <a:bodyPr/>
          <a:lstStyle>
            <a:lvl1pPr marL="0" indent="0">
              <a:lnSpc>
                <a:spcPts val="5000"/>
              </a:lnSpc>
              <a:buNone/>
              <a:defRPr sz="4400" b="1">
                <a:solidFill>
                  <a:schemeClr val="bg1"/>
                </a:solidFill>
                <a:latin typeface="News Gothic MT" panose="020B0503020103020203" pitchFamily="34" charset="0"/>
              </a:defRPr>
            </a:lvl1pPr>
            <a:lvl2pPr marL="457200" indent="0">
              <a:buNone/>
              <a:defRPr sz="3800">
                <a:solidFill>
                  <a:schemeClr val="bg1"/>
                </a:solidFill>
                <a:latin typeface="News Gothic MT" panose="020B0503020103020203" pitchFamily="34" charset="0"/>
              </a:defRPr>
            </a:lvl2pPr>
            <a:lvl3pPr marL="914400" indent="0">
              <a:buNone/>
              <a:defRPr sz="3800">
                <a:solidFill>
                  <a:schemeClr val="bg1"/>
                </a:solidFill>
                <a:latin typeface="News Gothic MT" panose="020B0503020103020203" pitchFamily="34" charset="0"/>
              </a:defRPr>
            </a:lvl3pPr>
            <a:lvl4pPr marL="1371600" indent="0">
              <a:buNone/>
              <a:defRPr sz="3800">
                <a:solidFill>
                  <a:schemeClr val="bg1"/>
                </a:solidFill>
                <a:latin typeface="News Gothic MT" panose="020B0503020103020203" pitchFamily="34" charset="0"/>
              </a:defRPr>
            </a:lvl4pPr>
            <a:lvl5pPr marL="1828800" indent="0">
              <a:buNone/>
              <a:defRPr sz="3800">
                <a:solidFill>
                  <a:schemeClr val="bg1"/>
                </a:solidFill>
                <a:latin typeface="News Gothic MT" panose="020B0503020103020203" pitchFamily="34" charset="0"/>
              </a:defRPr>
            </a:lvl5pPr>
          </a:lstStyle>
          <a:p>
            <a:pPr lvl="0"/>
            <a:r>
              <a:rPr lang="en-US" dirty="0"/>
              <a:t>Insert Text here Two Column Bulleted List</a:t>
            </a:r>
          </a:p>
        </p:txBody>
      </p:sp>
      <p:sp>
        <p:nvSpPr>
          <p:cNvPr id="4" name="Text Placeholder 3">
            <a:extLst>
              <a:ext uri="{FF2B5EF4-FFF2-40B4-BE49-F238E27FC236}">
                <a16:creationId xmlns:a16="http://schemas.microsoft.com/office/drawing/2014/main" id="{FD810D38-06E1-D94E-8DC5-77AF67F4F405}"/>
              </a:ext>
            </a:extLst>
          </p:cNvPr>
          <p:cNvSpPr>
            <a:spLocks noGrp="1"/>
          </p:cNvSpPr>
          <p:nvPr>
            <p:ph type="body" sz="quarter" idx="11"/>
          </p:nvPr>
        </p:nvSpPr>
        <p:spPr>
          <a:xfrm>
            <a:off x="509076" y="2290261"/>
            <a:ext cx="5038725" cy="3633788"/>
          </a:xfrm>
          <a:prstGeom prst="rect">
            <a:avLst/>
          </a:prstGeom>
        </p:spPr>
        <p:txBody>
          <a:bodyPr/>
          <a:lstStyle>
            <a:lvl1pPr>
              <a:buClr>
                <a:schemeClr val="bg2"/>
              </a:buClr>
              <a:defRPr sz="2400">
                <a:solidFill>
                  <a:schemeClr val="bg1"/>
                </a:solidFill>
                <a:latin typeface="News Gothic MT" panose="020B0503020103020203" pitchFamily="34" charset="0"/>
              </a:defRPr>
            </a:lvl1pPr>
            <a:lvl2pPr>
              <a:buClr>
                <a:schemeClr val="accent6"/>
              </a:buClr>
              <a:defRPr sz="2000">
                <a:solidFill>
                  <a:schemeClr val="bg1"/>
                </a:solidFill>
                <a:latin typeface="News Gothic MT" panose="020B0503020103020203" pitchFamily="34" charset="0"/>
              </a:defRPr>
            </a:lvl2pPr>
            <a:lvl3pPr>
              <a:buClr>
                <a:schemeClr val="tx1">
                  <a:lumMod val="60000"/>
                  <a:lumOff val="40000"/>
                </a:schemeClr>
              </a:buClr>
              <a:defRPr sz="1800">
                <a:solidFill>
                  <a:schemeClr val="bg1"/>
                </a:solidFill>
                <a:latin typeface="News Gothic MT" panose="020B0503020103020203" pitchFamily="34" charset="0"/>
              </a:defRPr>
            </a:lvl3pPr>
            <a:lvl4pPr>
              <a:buClr>
                <a:schemeClr val="tx2"/>
              </a:buClr>
              <a:defRPr sz="2000">
                <a:latin typeface="News Gothic MT" panose="020B0503020103020203" pitchFamily="34" charset="0"/>
              </a:defRPr>
            </a:lvl4pPr>
            <a:lvl5pPr>
              <a:buClr>
                <a:schemeClr val="tx2"/>
              </a:buClr>
              <a:defRPr sz="2000">
                <a:latin typeface="News Gothic MT" panose="020B0503020103020203" pitchFamily="34" charset="0"/>
              </a:defRPr>
            </a:lvl5pPr>
          </a:lstStyle>
          <a:p>
            <a:pPr lvl="0"/>
            <a:r>
              <a:rPr lang="en-US"/>
              <a:t>Click to edit Master text styles</a:t>
            </a:r>
          </a:p>
          <a:p>
            <a:pPr lvl="1"/>
            <a:r>
              <a:rPr lang="en-US"/>
              <a:t>Second level</a:t>
            </a:r>
          </a:p>
          <a:p>
            <a:pPr lvl="2"/>
            <a:r>
              <a:rPr lang="en-US"/>
              <a:t>Third level</a:t>
            </a:r>
          </a:p>
        </p:txBody>
      </p:sp>
      <p:sp>
        <p:nvSpPr>
          <p:cNvPr id="8" name="Text Placeholder 3">
            <a:extLst>
              <a:ext uri="{FF2B5EF4-FFF2-40B4-BE49-F238E27FC236}">
                <a16:creationId xmlns:a16="http://schemas.microsoft.com/office/drawing/2014/main" id="{E89FA84A-1725-4141-B210-FD1D90528945}"/>
              </a:ext>
            </a:extLst>
          </p:cNvPr>
          <p:cNvSpPr>
            <a:spLocks noGrp="1"/>
          </p:cNvSpPr>
          <p:nvPr>
            <p:ph type="body" sz="quarter" idx="12"/>
          </p:nvPr>
        </p:nvSpPr>
        <p:spPr>
          <a:xfrm>
            <a:off x="6058316" y="2290261"/>
            <a:ext cx="5038725" cy="3633788"/>
          </a:xfrm>
          <a:prstGeom prst="rect">
            <a:avLst/>
          </a:prstGeom>
        </p:spPr>
        <p:txBody>
          <a:bodyPr/>
          <a:lstStyle>
            <a:lvl1pPr>
              <a:buClr>
                <a:schemeClr val="bg2"/>
              </a:buClr>
              <a:defRPr sz="2400">
                <a:solidFill>
                  <a:schemeClr val="bg1"/>
                </a:solidFill>
                <a:latin typeface="News Gothic MT" panose="020B0503020103020203" pitchFamily="34" charset="0"/>
              </a:defRPr>
            </a:lvl1pPr>
            <a:lvl2pPr>
              <a:buClr>
                <a:schemeClr val="accent6"/>
              </a:buClr>
              <a:defRPr sz="2000">
                <a:solidFill>
                  <a:schemeClr val="bg1"/>
                </a:solidFill>
                <a:latin typeface="News Gothic MT" panose="020B0503020103020203" pitchFamily="34" charset="0"/>
              </a:defRPr>
            </a:lvl2pPr>
            <a:lvl3pPr>
              <a:buClr>
                <a:schemeClr val="tx1">
                  <a:lumMod val="60000"/>
                  <a:lumOff val="40000"/>
                </a:schemeClr>
              </a:buClr>
              <a:defRPr sz="1800">
                <a:solidFill>
                  <a:schemeClr val="bg1"/>
                </a:solidFill>
                <a:latin typeface="News Gothic MT" panose="020B0503020103020203" pitchFamily="34" charset="0"/>
              </a:defRPr>
            </a:lvl3pPr>
            <a:lvl4pPr>
              <a:buClr>
                <a:schemeClr val="tx2"/>
              </a:buClr>
              <a:defRPr sz="2000">
                <a:latin typeface="News Gothic MT" panose="020B0503020103020203" pitchFamily="34" charset="0"/>
              </a:defRPr>
            </a:lvl4pPr>
            <a:lvl5pPr>
              <a:buClr>
                <a:schemeClr val="tx2"/>
              </a:buClr>
              <a:defRPr sz="2000">
                <a:latin typeface="News Gothic MT" panose="020B0503020103020203" pitchFamily="34" charset="0"/>
              </a:defRPr>
            </a:lvl5pPr>
          </a:lstStyle>
          <a:p>
            <a:pPr lvl="0"/>
            <a:r>
              <a:rPr lang="en-US"/>
              <a:t>Click to edit Master text styles</a:t>
            </a:r>
          </a:p>
          <a:p>
            <a:pPr lvl="1"/>
            <a:r>
              <a:rPr lang="en-US"/>
              <a:t>Second level</a:t>
            </a:r>
          </a:p>
          <a:p>
            <a:pPr lvl="2"/>
            <a:r>
              <a:rPr lang="en-US"/>
              <a:t>Third level</a:t>
            </a:r>
          </a:p>
        </p:txBody>
      </p:sp>
      <p:pic>
        <p:nvPicPr>
          <p:cNvPr id="6" name="Picture 5">
            <a:extLst>
              <a:ext uri="{FF2B5EF4-FFF2-40B4-BE49-F238E27FC236}">
                <a16:creationId xmlns:a16="http://schemas.microsoft.com/office/drawing/2014/main" id="{FE613966-0E61-6B4D-9C99-95DF3AB0220A}"/>
              </a:ext>
            </a:extLst>
          </p:cNvPr>
          <p:cNvPicPr>
            <a:picLocks noChangeAspect="1"/>
          </p:cNvPicPr>
          <p:nvPr userDrawn="1"/>
        </p:nvPicPr>
        <p:blipFill>
          <a:blip r:embed="rId2"/>
          <a:srcRect/>
          <a:stretch/>
        </p:blipFill>
        <p:spPr>
          <a:xfrm>
            <a:off x="-51020" y="5924049"/>
            <a:ext cx="12290439" cy="685978"/>
          </a:xfrm>
          <a:prstGeom prst="rect">
            <a:avLst/>
          </a:prstGeom>
        </p:spPr>
      </p:pic>
    </p:spTree>
    <p:extLst>
      <p:ext uri="{BB962C8B-B14F-4D97-AF65-F5344CB8AC3E}">
        <p14:creationId xmlns:p14="http://schemas.microsoft.com/office/powerpoint/2010/main" val="3738148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 Column: Headline + Text (2)">
    <p:bg>
      <p:bgPr>
        <a:solidFill>
          <a:schemeClr val="tx2"/>
        </a:solidFill>
        <a:effectLst/>
      </p:bgPr>
    </p:bg>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48C8CF53-848B-B24C-A144-B7197CB9766E}"/>
              </a:ext>
            </a:extLst>
          </p:cNvPr>
          <p:cNvSpPr>
            <a:spLocks noGrp="1"/>
          </p:cNvSpPr>
          <p:nvPr>
            <p:ph type="body" sz="quarter" idx="10" hasCustomPrompt="1"/>
          </p:nvPr>
        </p:nvSpPr>
        <p:spPr>
          <a:xfrm>
            <a:off x="748627" y="844658"/>
            <a:ext cx="10619379" cy="1256368"/>
          </a:xfrm>
          <a:prstGeom prst="rect">
            <a:avLst/>
          </a:prstGeom>
        </p:spPr>
        <p:txBody>
          <a:bodyPr/>
          <a:lstStyle>
            <a:lvl1pPr marL="0" indent="0">
              <a:lnSpc>
                <a:spcPts val="5000"/>
              </a:lnSpc>
              <a:buNone/>
              <a:defRPr sz="4400" b="1">
                <a:solidFill>
                  <a:schemeClr val="bg1"/>
                </a:solidFill>
                <a:latin typeface="News Gothic MT" panose="020B0503020103020203" pitchFamily="34" charset="0"/>
              </a:defRPr>
            </a:lvl1pPr>
            <a:lvl2pPr marL="457200" indent="0">
              <a:buNone/>
              <a:defRPr sz="3800">
                <a:solidFill>
                  <a:schemeClr val="bg1"/>
                </a:solidFill>
                <a:latin typeface="News Gothic MT" panose="020B0503020103020203" pitchFamily="34" charset="0"/>
              </a:defRPr>
            </a:lvl2pPr>
            <a:lvl3pPr marL="914400" indent="0">
              <a:buNone/>
              <a:defRPr sz="3800">
                <a:solidFill>
                  <a:schemeClr val="bg1"/>
                </a:solidFill>
                <a:latin typeface="News Gothic MT" panose="020B0503020103020203" pitchFamily="34" charset="0"/>
              </a:defRPr>
            </a:lvl3pPr>
            <a:lvl4pPr marL="1371600" indent="0">
              <a:buNone/>
              <a:defRPr sz="3800">
                <a:solidFill>
                  <a:schemeClr val="bg1"/>
                </a:solidFill>
                <a:latin typeface="News Gothic MT" panose="020B0503020103020203" pitchFamily="34" charset="0"/>
              </a:defRPr>
            </a:lvl4pPr>
            <a:lvl5pPr marL="1828800" indent="0">
              <a:buNone/>
              <a:defRPr sz="3800">
                <a:solidFill>
                  <a:schemeClr val="bg1"/>
                </a:solidFill>
                <a:latin typeface="News Gothic MT" panose="020B0503020103020203" pitchFamily="34" charset="0"/>
              </a:defRPr>
            </a:lvl5pPr>
          </a:lstStyle>
          <a:p>
            <a:pPr lvl="0"/>
            <a:r>
              <a:rPr lang="en-US" dirty="0"/>
              <a:t>Insert Text here Three Column Text</a:t>
            </a:r>
          </a:p>
        </p:txBody>
      </p:sp>
      <p:pic>
        <p:nvPicPr>
          <p:cNvPr id="6" name="Picture 5">
            <a:extLst>
              <a:ext uri="{FF2B5EF4-FFF2-40B4-BE49-F238E27FC236}">
                <a16:creationId xmlns:a16="http://schemas.microsoft.com/office/drawing/2014/main" id="{FE613966-0E61-6B4D-9C99-95DF3AB0220A}"/>
              </a:ext>
            </a:extLst>
          </p:cNvPr>
          <p:cNvPicPr>
            <a:picLocks noChangeAspect="1"/>
          </p:cNvPicPr>
          <p:nvPr userDrawn="1"/>
        </p:nvPicPr>
        <p:blipFill>
          <a:blip r:embed="rId2"/>
          <a:srcRect/>
          <a:stretch/>
        </p:blipFill>
        <p:spPr>
          <a:xfrm>
            <a:off x="-51020" y="5924049"/>
            <a:ext cx="12290439" cy="685978"/>
          </a:xfrm>
          <a:prstGeom prst="rect">
            <a:avLst/>
          </a:prstGeom>
        </p:spPr>
      </p:pic>
      <p:sp>
        <p:nvSpPr>
          <p:cNvPr id="8" name="Text Placeholder 3">
            <a:extLst>
              <a:ext uri="{FF2B5EF4-FFF2-40B4-BE49-F238E27FC236}">
                <a16:creationId xmlns:a16="http://schemas.microsoft.com/office/drawing/2014/main" id="{D2F41822-9E72-7B4E-932E-FDC5FBA74B92}"/>
              </a:ext>
            </a:extLst>
          </p:cNvPr>
          <p:cNvSpPr>
            <a:spLocks noGrp="1"/>
          </p:cNvSpPr>
          <p:nvPr>
            <p:ph type="body" sz="quarter" idx="11"/>
          </p:nvPr>
        </p:nvSpPr>
        <p:spPr>
          <a:xfrm>
            <a:off x="509076" y="2290261"/>
            <a:ext cx="3403705" cy="3633788"/>
          </a:xfrm>
          <a:prstGeom prst="rect">
            <a:avLst/>
          </a:prstGeom>
        </p:spPr>
        <p:txBody>
          <a:bodyPr/>
          <a:lstStyle>
            <a:lvl1pPr>
              <a:buClr>
                <a:schemeClr val="bg2"/>
              </a:buClr>
              <a:defRPr sz="2400">
                <a:solidFill>
                  <a:schemeClr val="bg1"/>
                </a:solidFill>
                <a:latin typeface="News Gothic MT" panose="020B0503020103020203" pitchFamily="34" charset="0"/>
              </a:defRPr>
            </a:lvl1pPr>
            <a:lvl2pPr>
              <a:buClr>
                <a:schemeClr val="accent6"/>
              </a:buClr>
              <a:defRPr sz="2000">
                <a:solidFill>
                  <a:schemeClr val="bg1"/>
                </a:solidFill>
                <a:latin typeface="News Gothic MT" panose="020B0503020103020203" pitchFamily="34" charset="0"/>
              </a:defRPr>
            </a:lvl2pPr>
            <a:lvl3pPr>
              <a:buClr>
                <a:schemeClr val="tx1">
                  <a:lumMod val="60000"/>
                  <a:lumOff val="40000"/>
                </a:schemeClr>
              </a:buClr>
              <a:defRPr sz="1800">
                <a:solidFill>
                  <a:schemeClr val="bg1"/>
                </a:solidFill>
                <a:latin typeface="News Gothic MT" panose="020B0503020103020203" pitchFamily="34" charset="0"/>
              </a:defRPr>
            </a:lvl3pPr>
            <a:lvl4pPr>
              <a:buClr>
                <a:schemeClr val="tx2"/>
              </a:buClr>
              <a:defRPr sz="2000">
                <a:latin typeface="News Gothic MT" panose="020B0503020103020203" pitchFamily="34" charset="0"/>
              </a:defRPr>
            </a:lvl4pPr>
            <a:lvl5pPr>
              <a:buClr>
                <a:schemeClr val="tx2"/>
              </a:buClr>
              <a:defRPr sz="2000">
                <a:latin typeface="News Gothic MT" panose="020B0503020103020203" pitchFamily="34" charset="0"/>
              </a:defRPr>
            </a:lvl5pPr>
          </a:lstStyle>
          <a:p>
            <a:pPr lvl="0"/>
            <a:r>
              <a:rPr lang="en-US"/>
              <a:t>Click to edit Master text styles</a:t>
            </a:r>
          </a:p>
          <a:p>
            <a:pPr lvl="1"/>
            <a:r>
              <a:rPr lang="en-US"/>
              <a:t>Second level</a:t>
            </a:r>
          </a:p>
          <a:p>
            <a:pPr lvl="2"/>
            <a:r>
              <a:rPr lang="en-US"/>
              <a:t>Third level</a:t>
            </a:r>
          </a:p>
        </p:txBody>
      </p:sp>
      <p:sp>
        <p:nvSpPr>
          <p:cNvPr id="7" name="Text Placeholder 3">
            <a:extLst>
              <a:ext uri="{FF2B5EF4-FFF2-40B4-BE49-F238E27FC236}">
                <a16:creationId xmlns:a16="http://schemas.microsoft.com/office/drawing/2014/main" id="{474E298A-1B11-FE4E-8F95-B16C94182907}"/>
              </a:ext>
            </a:extLst>
          </p:cNvPr>
          <p:cNvSpPr>
            <a:spLocks noGrp="1"/>
          </p:cNvSpPr>
          <p:nvPr>
            <p:ph type="body" sz="quarter" idx="12"/>
          </p:nvPr>
        </p:nvSpPr>
        <p:spPr>
          <a:xfrm>
            <a:off x="4246948" y="2290261"/>
            <a:ext cx="3403705" cy="3633788"/>
          </a:xfrm>
          <a:prstGeom prst="rect">
            <a:avLst/>
          </a:prstGeom>
        </p:spPr>
        <p:txBody>
          <a:bodyPr/>
          <a:lstStyle>
            <a:lvl1pPr>
              <a:buClr>
                <a:schemeClr val="bg2"/>
              </a:buClr>
              <a:defRPr sz="2400">
                <a:solidFill>
                  <a:schemeClr val="bg1"/>
                </a:solidFill>
                <a:latin typeface="News Gothic MT" panose="020B0503020103020203" pitchFamily="34" charset="0"/>
              </a:defRPr>
            </a:lvl1pPr>
            <a:lvl2pPr>
              <a:buClr>
                <a:schemeClr val="accent6"/>
              </a:buClr>
              <a:defRPr sz="2000">
                <a:solidFill>
                  <a:schemeClr val="bg1"/>
                </a:solidFill>
                <a:latin typeface="News Gothic MT" panose="020B0503020103020203" pitchFamily="34" charset="0"/>
              </a:defRPr>
            </a:lvl2pPr>
            <a:lvl3pPr>
              <a:buClr>
                <a:schemeClr val="tx1">
                  <a:lumMod val="60000"/>
                  <a:lumOff val="40000"/>
                </a:schemeClr>
              </a:buClr>
              <a:defRPr sz="1800">
                <a:solidFill>
                  <a:schemeClr val="bg1"/>
                </a:solidFill>
                <a:latin typeface="News Gothic MT" panose="020B0503020103020203" pitchFamily="34" charset="0"/>
              </a:defRPr>
            </a:lvl3pPr>
            <a:lvl4pPr>
              <a:buClr>
                <a:schemeClr val="tx2"/>
              </a:buClr>
              <a:defRPr sz="2000">
                <a:latin typeface="News Gothic MT" panose="020B0503020103020203" pitchFamily="34" charset="0"/>
              </a:defRPr>
            </a:lvl4pPr>
            <a:lvl5pPr>
              <a:buClr>
                <a:schemeClr val="tx2"/>
              </a:buClr>
              <a:defRPr sz="2000">
                <a:latin typeface="News Gothic MT" panose="020B0503020103020203" pitchFamily="34" charset="0"/>
              </a:defRPr>
            </a:lvl5pPr>
          </a:lstStyle>
          <a:p>
            <a:pPr lvl="0"/>
            <a:r>
              <a:rPr lang="en-US"/>
              <a:t>Click to edit Master text styles</a:t>
            </a:r>
          </a:p>
          <a:p>
            <a:pPr lvl="1"/>
            <a:r>
              <a:rPr lang="en-US"/>
              <a:t>Second level</a:t>
            </a:r>
          </a:p>
          <a:p>
            <a:pPr lvl="2"/>
            <a:r>
              <a:rPr lang="en-US"/>
              <a:t>Third level</a:t>
            </a:r>
          </a:p>
        </p:txBody>
      </p:sp>
      <p:sp>
        <p:nvSpPr>
          <p:cNvPr id="10" name="Text Placeholder 3">
            <a:extLst>
              <a:ext uri="{FF2B5EF4-FFF2-40B4-BE49-F238E27FC236}">
                <a16:creationId xmlns:a16="http://schemas.microsoft.com/office/drawing/2014/main" id="{3357E3FA-5663-E245-9DC0-F17B18D754D8}"/>
              </a:ext>
            </a:extLst>
          </p:cNvPr>
          <p:cNvSpPr>
            <a:spLocks noGrp="1"/>
          </p:cNvSpPr>
          <p:nvPr>
            <p:ph type="body" sz="quarter" idx="13"/>
          </p:nvPr>
        </p:nvSpPr>
        <p:spPr>
          <a:xfrm>
            <a:off x="7984820" y="2290261"/>
            <a:ext cx="3403705" cy="3633788"/>
          </a:xfrm>
          <a:prstGeom prst="rect">
            <a:avLst/>
          </a:prstGeom>
        </p:spPr>
        <p:txBody>
          <a:bodyPr/>
          <a:lstStyle>
            <a:lvl1pPr>
              <a:buClr>
                <a:schemeClr val="bg2"/>
              </a:buClr>
              <a:defRPr sz="2400">
                <a:solidFill>
                  <a:schemeClr val="bg1"/>
                </a:solidFill>
                <a:latin typeface="News Gothic MT" panose="020B0503020103020203" pitchFamily="34" charset="0"/>
              </a:defRPr>
            </a:lvl1pPr>
            <a:lvl2pPr>
              <a:buClr>
                <a:schemeClr val="accent6"/>
              </a:buClr>
              <a:defRPr sz="2000">
                <a:solidFill>
                  <a:schemeClr val="bg1"/>
                </a:solidFill>
                <a:latin typeface="News Gothic MT" panose="020B0503020103020203" pitchFamily="34" charset="0"/>
              </a:defRPr>
            </a:lvl2pPr>
            <a:lvl3pPr>
              <a:buClr>
                <a:schemeClr val="tx1">
                  <a:lumMod val="60000"/>
                  <a:lumOff val="40000"/>
                </a:schemeClr>
              </a:buClr>
              <a:defRPr sz="1800">
                <a:solidFill>
                  <a:schemeClr val="bg1"/>
                </a:solidFill>
                <a:latin typeface="News Gothic MT" panose="020B0503020103020203" pitchFamily="34" charset="0"/>
              </a:defRPr>
            </a:lvl3pPr>
            <a:lvl4pPr>
              <a:buClr>
                <a:schemeClr val="tx2"/>
              </a:buClr>
              <a:defRPr sz="2000">
                <a:latin typeface="News Gothic MT" panose="020B0503020103020203" pitchFamily="34" charset="0"/>
              </a:defRPr>
            </a:lvl4pPr>
            <a:lvl5pPr>
              <a:buClr>
                <a:schemeClr val="tx2"/>
              </a:buClr>
              <a:defRPr sz="2000">
                <a:latin typeface="News Gothic MT" panose="020B0503020103020203" pitchFamily="34" charset="0"/>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592133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with Lines (2)">
    <p:bg>
      <p:bgPr>
        <a:solidFill>
          <a:schemeClr val="tx2"/>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E613966-0E61-6B4D-9C99-95DF3AB0220A}"/>
              </a:ext>
            </a:extLst>
          </p:cNvPr>
          <p:cNvPicPr>
            <a:picLocks noChangeAspect="1"/>
          </p:cNvPicPr>
          <p:nvPr userDrawn="1"/>
        </p:nvPicPr>
        <p:blipFill>
          <a:blip r:embed="rId2"/>
          <a:srcRect/>
          <a:stretch/>
        </p:blipFill>
        <p:spPr>
          <a:xfrm>
            <a:off x="-51020" y="5924049"/>
            <a:ext cx="12290439" cy="685978"/>
          </a:xfrm>
          <a:prstGeom prst="rect">
            <a:avLst/>
          </a:prstGeom>
        </p:spPr>
      </p:pic>
    </p:spTree>
    <p:extLst>
      <p:ext uri="{BB962C8B-B14F-4D97-AF65-F5344CB8AC3E}">
        <p14:creationId xmlns:p14="http://schemas.microsoft.com/office/powerpoint/2010/main" val="2069389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 Column: Headline + Body (3)">
    <p:bg>
      <p:bgPr>
        <a:solidFill>
          <a:schemeClr val="bg2"/>
        </a:solidFill>
        <a:effectLst/>
      </p:bgPr>
    </p:bg>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48C8CF53-848B-B24C-A144-B7197CB9766E}"/>
              </a:ext>
            </a:extLst>
          </p:cNvPr>
          <p:cNvSpPr>
            <a:spLocks noGrp="1"/>
          </p:cNvSpPr>
          <p:nvPr>
            <p:ph type="body" sz="quarter" idx="10" hasCustomPrompt="1"/>
          </p:nvPr>
        </p:nvSpPr>
        <p:spPr>
          <a:xfrm>
            <a:off x="748627" y="844657"/>
            <a:ext cx="10875101" cy="1326169"/>
          </a:xfrm>
          <a:prstGeom prst="rect">
            <a:avLst/>
          </a:prstGeom>
        </p:spPr>
        <p:txBody>
          <a:bodyPr/>
          <a:lstStyle>
            <a:lvl1pPr marL="0" indent="0">
              <a:lnSpc>
                <a:spcPts val="5000"/>
              </a:lnSpc>
              <a:buNone/>
              <a:defRPr sz="4400" b="1">
                <a:solidFill>
                  <a:schemeClr val="tx2">
                    <a:lumMod val="75000"/>
                  </a:schemeClr>
                </a:solidFill>
                <a:latin typeface="News Gothic MT" panose="020B0503020103020203" pitchFamily="34" charset="0"/>
              </a:defRPr>
            </a:lvl1pPr>
            <a:lvl2pPr marL="457200" indent="0">
              <a:buNone/>
              <a:defRPr sz="3800">
                <a:solidFill>
                  <a:schemeClr val="bg1"/>
                </a:solidFill>
                <a:latin typeface="News Gothic MT" panose="020B0503020103020203" pitchFamily="34" charset="0"/>
              </a:defRPr>
            </a:lvl2pPr>
            <a:lvl3pPr marL="914400" indent="0">
              <a:buNone/>
              <a:defRPr sz="3800">
                <a:solidFill>
                  <a:schemeClr val="bg1"/>
                </a:solidFill>
                <a:latin typeface="News Gothic MT" panose="020B0503020103020203" pitchFamily="34" charset="0"/>
              </a:defRPr>
            </a:lvl3pPr>
            <a:lvl4pPr marL="1371600" indent="0">
              <a:buNone/>
              <a:defRPr sz="3800">
                <a:solidFill>
                  <a:schemeClr val="bg1"/>
                </a:solidFill>
                <a:latin typeface="News Gothic MT" panose="020B0503020103020203" pitchFamily="34" charset="0"/>
              </a:defRPr>
            </a:lvl4pPr>
            <a:lvl5pPr marL="1828800" indent="0">
              <a:buNone/>
              <a:defRPr sz="3800">
                <a:solidFill>
                  <a:schemeClr val="bg1"/>
                </a:solidFill>
                <a:latin typeface="News Gothic MT" panose="020B0503020103020203" pitchFamily="34" charset="0"/>
              </a:defRPr>
            </a:lvl5pPr>
          </a:lstStyle>
          <a:p>
            <a:pPr lvl="0"/>
            <a:r>
              <a:rPr lang="en-US" dirty="0"/>
              <a:t>Insert Text here Headline + Body Paragraph</a:t>
            </a:r>
          </a:p>
        </p:txBody>
      </p:sp>
      <p:sp>
        <p:nvSpPr>
          <p:cNvPr id="11" name="Title Placeholder 1">
            <a:extLst>
              <a:ext uri="{FF2B5EF4-FFF2-40B4-BE49-F238E27FC236}">
                <a16:creationId xmlns:a16="http://schemas.microsoft.com/office/drawing/2014/main" id="{58F880E4-2024-2245-B22A-6066BDA89BB6}"/>
              </a:ext>
            </a:extLst>
          </p:cNvPr>
          <p:cNvSpPr>
            <a:spLocks noGrp="1"/>
          </p:cNvSpPr>
          <p:nvPr>
            <p:ph type="title" hasCustomPrompt="1"/>
          </p:nvPr>
        </p:nvSpPr>
        <p:spPr>
          <a:xfrm>
            <a:off x="748628" y="2456480"/>
            <a:ext cx="10875101" cy="2619215"/>
          </a:xfrm>
          <a:prstGeom prst="rect">
            <a:avLst/>
          </a:prstGeom>
        </p:spPr>
        <p:txBody>
          <a:bodyPr vert="horz" lIns="91440" tIns="45720" rIns="91440" bIns="45720" rtlCol="0" anchor="t">
            <a:noAutofit/>
          </a:bodyPr>
          <a:lstStyle>
            <a:lvl1pPr marL="0" algn="l">
              <a:lnSpc>
                <a:spcPts val="3000"/>
              </a:lnSpc>
              <a:spcBef>
                <a:spcPts val="600"/>
              </a:spcBef>
              <a:spcAft>
                <a:spcPts val="600"/>
              </a:spcAft>
              <a:defRPr sz="2400">
                <a:solidFill>
                  <a:schemeClr val="bg1"/>
                </a:solidFill>
              </a:defRPr>
            </a:lvl1pPr>
          </a:lstStyle>
          <a:p>
            <a:r>
              <a:rPr lang="en-US" dirty="0"/>
              <a:t>Secondary text here </a:t>
            </a:r>
            <a:r>
              <a:rPr lang="en-US" dirty="0" err="1"/>
              <a:t>Aenean</a:t>
            </a:r>
            <a:r>
              <a:rPr lang="en-US" dirty="0"/>
              <a:t> </a:t>
            </a:r>
            <a:r>
              <a:rPr lang="en-US" dirty="0" err="1"/>
              <a:t>eu</a:t>
            </a:r>
            <a:r>
              <a:rPr lang="en-US" dirty="0"/>
              <a:t> </a:t>
            </a:r>
            <a:r>
              <a:rPr lang="en-US" dirty="0" err="1"/>
              <a:t>leo</a:t>
            </a:r>
            <a:r>
              <a:rPr lang="en-US" dirty="0"/>
              <a:t> </a:t>
            </a:r>
            <a:r>
              <a:rPr lang="en-US" dirty="0" err="1"/>
              <a:t>quam</a:t>
            </a:r>
            <a:r>
              <a:rPr lang="en-US" dirty="0"/>
              <a:t>. </a:t>
            </a:r>
            <a:r>
              <a:rPr lang="en-US" dirty="0" err="1"/>
              <a:t>Pellentesque</a:t>
            </a:r>
            <a:r>
              <a:rPr lang="en-US" dirty="0"/>
              <a:t> </a:t>
            </a:r>
            <a:r>
              <a:rPr lang="en-US" dirty="0" err="1"/>
              <a:t>ornare</a:t>
            </a:r>
            <a:r>
              <a:rPr lang="en-US" dirty="0"/>
              <a:t> </a:t>
            </a:r>
            <a:r>
              <a:rPr lang="en-US" dirty="0" err="1"/>
              <a:t>sem</a:t>
            </a:r>
            <a:r>
              <a:rPr lang="en-US" dirty="0"/>
              <a:t> lacinia </a:t>
            </a:r>
            <a:r>
              <a:rPr lang="en-US" dirty="0" err="1"/>
              <a:t>quam</a:t>
            </a:r>
            <a:r>
              <a:rPr lang="en-US" dirty="0"/>
              <a:t> </a:t>
            </a:r>
            <a:r>
              <a:rPr lang="en-US" dirty="0" err="1"/>
              <a:t>venenatis</a:t>
            </a:r>
            <a:r>
              <a:rPr lang="en-US" dirty="0"/>
              <a:t> vestibulum. Sed </a:t>
            </a:r>
            <a:r>
              <a:rPr lang="en-US" dirty="0" err="1"/>
              <a:t>posuere</a:t>
            </a:r>
            <a:r>
              <a:rPr lang="en-US" dirty="0"/>
              <a:t> </a:t>
            </a:r>
            <a:r>
              <a:rPr lang="en-US" dirty="0" err="1"/>
              <a:t>consectetur</a:t>
            </a:r>
            <a:r>
              <a:rPr lang="en-US" dirty="0"/>
              <a:t> </a:t>
            </a:r>
            <a:r>
              <a:rPr lang="en-US" dirty="0" err="1"/>
              <a:t>est</a:t>
            </a:r>
            <a:r>
              <a:rPr lang="en-US" dirty="0"/>
              <a:t> at </a:t>
            </a:r>
            <a:r>
              <a:rPr lang="en-US" dirty="0" err="1"/>
              <a:t>lobortis</a:t>
            </a:r>
            <a:r>
              <a:rPr lang="en-US" dirty="0"/>
              <a:t>.</a:t>
            </a:r>
            <a:br>
              <a:rPr lang="en-US" dirty="0"/>
            </a:br>
            <a:br>
              <a:rPr lang="en-US" dirty="0"/>
            </a:br>
            <a:r>
              <a:rPr lang="en-US" dirty="0"/>
              <a:t>Cras </a:t>
            </a:r>
            <a:r>
              <a:rPr lang="en-US" dirty="0" err="1"/>
              <a:t>mattis</a:t>
            </a:r>
            <a:r>
              <a:rPr lang="en-US" dirty="0"/>
              <a:t> </a:t>
            </a:r>
            <a:r>
              <a:rPr lang="en-US" dirty="0" err="1"/>
              <a:t>consectetur</a:t>
            </a:r>
            <a:r>
              <a:rPr lang="en-US" dirty="0"/>
              <a:t> </a:t>
            </a:r>
            <a:r>
              <a:rPr lang="en-US" dirty="0" err="1"/>
              <a:t>purus</a:t>
            </a:r>
            <a:r>
              <a:rPr lang="en-US" dirty="0"/>
              <a:t> sit </a:t>
            </a:r>
            <a:r>
              <a:rPr lang="en-US" dirty="0" err="1"/>
              <a:t>amet</a:t>
            </a:r>
            <a:r>
              <a:rPr lang="en-US" dirty="0"/>
              <a:t> fermentum. </a:t>
            </a:r>
            <a:r>
              <a:rPr lang="en-US" dirty="0" err="1"/>
              <a:t>Snatoque</a:t>
            </a:r>
            <a:r>
              <a:rPr lang="en-US" dirty="0"/>
              <a:t> </a:t>
            </a:r>
            <a:r>
              <a:rPr lang="en-US" dirty="0" err="1"/>
              <a:t>penatibus</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a:t>
            </a:r>
            <a:r>
              <a:rPr lang="en-US" dirty="0" err="1"/>
              <a:t>ridiculus</a:t>
            </a:r>
            <a:r>
              <a:rPr lang="en-US" dirty="0"/>
              <a:t> mus. 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a:t>
            </a:r>
          </a:p>
        </p:txBody>
      </p:sp>
      <p:pic>
        <p:nvPicPr>
          <p:cNvPr id="3" name="Picture 2">
            <a:extLst>
              <a:ext uri="{FF2B5EF4-FFF2-40B4-BE49-F238E27FC236}">
                <a16:creationId xmlns:a16="http://schemas.microsoft.com/office/drawing/2014/main" id="{98C551D3-144A-5149-B904-DD473AAB71C5}"/>
              </a:ext>
            </a:extLst>
          </p:cNvPr>
          <p:cNvPicPr>
            <a:picLocks noChangeAspect="1"/>
          </p:cNvPicPr>
          <p:nvPr userDrawn="1"/>
        </p:nvPicPr>
        <p:blipFill>
          <a:blip r:embed="rId2">
            <a:alphaModFix amt="40000"/>
          </a:blip>
          <a:srcRect/>
          <a:stretch/>
        </p:blipFill>
        <p:spPr>
          <a:xfrm>
            <a:off x="-21901" y="5869804"/>
            <a:ext cx="12224114" cy="995945"/>
          </a:xfrm>
          <a:prstGeom prst="rect">
            <a:avLst/>
          </a:prstGeom>
        </p:spPr>
      </p:pic>
    </p:spTree>
    <p:extLst>
      <p:ext uri="{BB962C8B-B14F-4D97-AF65-F5344CB8AC3E}">
        <p14:creationId xmlns:p14="http://schemas.microsoft.com/office/powerpoint/2010/main" val="2612509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mage Collage 2">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8C551D3-144A-5149-B904-DD473AAB71C5}"/>
              </a:ext>
            </a:extLst>
          </p:cNvPr>
          <p:cNvPicPr>
            <a:picLocks noChangeAspect="1"/>
          </p:cNvPicPr>
          <p:nvPr userDrawn="1"/>
        </p:nvPicPr>
        <p:blipFill>
          <a:blip r:embed="rId2"/>
          <a:srcRect/>
          <a:stretch/>
        </p:blipFill>
        <p:spPr>
          <a:xfrm>
            <a:off x="-7749" y="3657793"/>
            <a:ext cx="12207498" cy="3200207"/>
          </a:xfrm>
          <a:prstGeom prst="rect">
            <a:avLst/>
          </a:prstGeom>
        </p:spPr>
      </p:pic>
      <p:sp>
        <p:nvSpPr>
          <p:cNvPr id="5" name="Text Placeholder 8">
            <a:extLst>
              <a:ext uri="{FF2B5EF4-FFF2-40B4-BE49-F238E27FC236}">
                <a16:creationId xmlns:a16="http://schemas.microsoft.com/office/drawing/2014/main" id="{C66ACCDC-1886-CC4D-8E8C-8E493E7528C9}"/>
              </a:ext>
            </a:extLst>
          </p:cNvPr>
          <p:cNvSpPr>
            <a:spLocks noGrp="1"/>
          </p:cNvSpPr>
          <p:nvPr>
            <p:ph type="body" sz="quarter" idx="10" hasCustomPrompt="1"/>
          </p:nvPr>
        </p:nvSpPr>
        <p:spPr>
          <a:xfrm>
            <a:off x="1040043" y="489942"/>
            <a:ext cx="10114241" cy="1994992"/>
          </a:xfrm>
          <a:prstGeom prst="rect">
            <a:avLst/>
          </a:prstGeom>
        </p:spPr>
        <p:txBody>
          <a:bodyPr/>
          <a:lstStyle>
            <a:lvl1pPr marL="0" indent="0" algn="l">
              <a:lnSpc>
                <a:spcPts val="5000"/>
              </a:lnSpc>
              <a:buNone/>
              <a:defRPr sz="4400" b="1">
                <a:solidFill>
                  <a:schemeClr val="tx2"/>
                </a:solidFill>
                <a:latin typeface="News Gothic MT" panose="020B0503020103020203" pitchFamily="34" charset="0"/>
              </a:defRPr>
            </a:lvl1pPr>
            <a:lvl2pPr marL="457200" indent="0">
              <a:buNone/>
              <a:defRPr sz="3800">
                <a:solidFill>
                  <a:schemeClr val="bg1"/>
                </a:solidFill>
                <a:latin typeface="News Gothic MT" panose="020B0503020103020203" pitchFamily="34" charset="0"/>
              </a:defRPr>
            </a:lvl2pPr>
            <a:lvl3pPr marL="914400" indent="0">
              <a:buNone/>
              <a:defRPr sz="3800">
                <a:solidFill>
                  <a:schemeClr val="bg1"/>
                </a:solidFill>
                <a:latin typeface="News Gothic MT" panose="020B0503020103020203" pitchFamily="34" charset="0"/>
              </a:defRPr>
            </a:lvl3pPr>
            <a:lvl4pPr marL="1371600" indent="0">
              <a:buNone/>
              <a:defRPr sz="3800">
                <a:solidFill>
                  <a:schemeClr val="bg1"/>
                </a:solidFill>
                <a:latin typeface="News Gothic MT" panose="020B0503020103020203" pitchFamily="34" charset="0"/>
              </a:defRPr>
            </a:lvl4pPr>
            <a:lvl5pPr marL="1828800" indent="0">
              <a:buNone/>
              <a:defRPr sz="3800">
                <a:solidFill>
                  <a:schemeClr val="bg1"/>
                </a:solidFill>
                <a:latin typeface="News Gothic MT" panose="020B0503020103020203" pitchFamily="34" charset="0"/>
              </a:defRPr>
            </a:lvl5pPr>
          </a:lstStyle>
          <a:p>
            <a:pPr lvl="0"/>
            <a:r>
              <a:rPr lang="en-US" dirty="0"/>
              <a:t>Slide Title Here (place images over background)</a:t>
            </a:r>
          </a:p>
        </p:txBody>
      </p:sp>
    </p:spTree>
    <p:extLst>
      <p:ext uri="{BB962C8B-B14F-4D97-AF65-F5344CB8AC3E}">
        <p14:creationId xmlns:p14="http://schemas.microsoft.com/office/powerpoint/2010/main" val="1148460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 Column: Headline + List (3)">
    <p:bg>
      <p:bgPr>
        <a:solidFill>
          <a:schemeClr val="bg2"/>
        </a:solidFill>
        <a:effectLst/>
      </p:bgPr>
    </p:bg>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48C8CF53-848B-B24C-A144-B7197CB9766E}"/>
              </a:ext>
            </a:extLst>
          </p:cNvPr>
          <p:cNvSpPr>
            <a:spLocks noGrp="1"/>
          </p:cNvSpPr>
          <p:nvPr>
            <p:ph type="body" sz="quarter" idx="10" hasCustomPrompt="1"/>
          </p:nvPr>
        </p:nvSpPr>
        <p:spPr>
          <a:xfrm>
            <a:off x="748628" y="844658"/>
            <a:ext cx="4660280" cy="2975674"/>
          </a:xfrm>
          <a:prstGeom prst="rect">
            <a:avLst/>
          </a:prstGeom>
        </p:spPr>
        <p:txBody>
          <a:bodyPr/>
          <a:lstStyle>
            <a:lvl1pPr marL="0" indent="0">
              <a:lnSpc>
                <a:spcPts val="5000"/>
              </a:lnSpc>
              <a:buNone/>
              <a:defRPr sz="4400" b="1">
                <a:solidFill>
                  <a:schemeClr val="tx2">
                    <a:lumMod val="75000"/>
                  </a:schemeClr>
                </a:solidFill>
                <a:latin typeface="News Gothic MT" panose="020B0503020103020203" pitchFamily="34" charset="0"/>
              </a:defRPr>
            </a:lvl1pPr>
            <a:lvl2pPr marL="457200" indent="0">
              <a:buNone/>
              <a:defRPr sz="3800">
                <a:solidFill>
                  <a:schemeClr val="bg1"/>
                </a:solidFill>
                <a:latin typeface="News Gothic MT" panose="020B0503020103020203" pitchFamily="34" charset="0"/>
              </a:defRPr>
            </a:lvl2pPr>
            <a:lvl3pPr marL="914400" indent="0">
              <a:buNone/>
              <a:defRPr sz="3800">
                <a:solidFill>
                  <a:schemeClr val="bg1"/>
                </a:solidFill>
                <a:latin typeface="News Gothic MT" panose="020B0503020103020203" pitchFamily="34" charset="0"/>
              </a:defRPr>
            </a:lvl3pPr>
            <a:lvl4pPr marL="1371600" indent="0">
              <a:buNone/>
              <a:defRPr sz="3800">
                <a:solidFill>
                  <a:schemeClr val="bg1"/>
                </a:solidFill>
                <a:latin typeface="News Gothic MT" panose="020B0503020103020203" pitchFamily="34" charset="0"/>
              </a:defRPr>
            </a:lvl4pPr>
            <a:lvl5pPr marL="1828800" indent="0">
              <a:buNone/>
              <a:defRPr sz="3800">
                <a:solidFill>
                  <a:schemeClr val="bg1"/>
                </a:solidFill>
                <a:latin typeface="News Gothic MT" panose="020B0503020103020203" pitchFamily="34" charset="0"/>
              </a:defRPr>
            </a:lvl5pPr>
          </a:lstStyle>
          <a:p>
            <a:pPr lvl="0"/>
            <a:r>
              <a:rPr lang="en-US" dirty="0"/>
              <a:t>Insert Text here Numbered List</a:t>
            </a:r>
          </a:p>
        </p:txBody>
      </p:sp>
      <p:sp>
        <p:nvSpPr>
          <p:cNvPr id="4" name="Text Placeholder 3">
            <a:extLst>
              <a:ext uri="{FF2B5EF4-FFF2-40B4-BE49-F238E27FC236}">
                <a16:creationId xmlns:a16="http://schemas.microsoft.com/office/drawing/2014/main" id="{EF9218CA-F071-8B41-9280-1F1CBD0FC6B8}"/>
              </a:ext>
            </a:extLst>
          </p:cNvPr>
          <p:cNvSpPr>
            <a:spLocks noGrp="1"/>
          </p:cNvSpPr>
          <p:nvPr>
            <p:ph type="body" sz="quarter" idx="11" hasCustomPrompt="1"/>
          </p:nvPr>
        </p:nvSpPr>
        <p:spPr>
          <a:xfrm>
            <a:off x="5827363" y="844657"/>
            <a:ext cx="5616009" cy="4726983"/>
          </a:xfrm>
          <a:prstGeom prst="rect">
            <a:avLst/>
          </a:prstGeom>
        </p:spPr>
        <p:txBody>
          <a:bodyPr/>
          <a:lstStyle>
            <a:lvl1pPr marL="514350" indent="-514350">
              <a:buClr>
                <a:schemeClr val="tx2">
                  <a:lumMod val="75000"/>
                </a:schemeClr>
              </a:buClr>
              <a:buSzPct val="90000"/>
              <a:buFont typeface="+mj-lt"/>
              <a:buAutoNum type="arabicPeriod"/>
              <a:defRPr sz="2400">
                <a:solidFill>
                  <a:schemeClr val="bg1"/>
                </a:solidFill>
                <a:latin typeface="News Gothic MT" panose="020B0503020103020203" pitchFamily="34" charset="0"/>
              </a:defRPr>
            </a:lvl1pPr>
            <a:lvl2pPr marL="914400" indent="-457200">
              <a:buClr>
                <a:schemeClr val="bg1"/>
              </a:buClr>
              <a:buSzPct val="90000"/>
              <a:buFont typeface="+mj-lt"/>
              <a:buAutoNum type="alphaLcPeriod"/>
              <a:defRPr sz="2000">
                <a:solidFill>
                  <a:schemeClr val="bg1"/>
                </a:solidFill>
                <a:latin typeface="News Gothic MT" panose="020B0503020103020203" pitchFamily="34" charset="0"/>
              </a:defRPr>
            </a:lvl2pPr>
            <a:lvl3pPr marL="1371600" indent="-457200">
              <a:buClr>
                <a:schemeClr val="bg2">
                  <a:lumMod val="50000"/>
                </a:schemeClr>
              </a:buClr>
              <a:buSzPct val="90000"/>
              <a:buFont typeface="+mj-lt"/>
              <a:buAutoNum type="arabicPeriod"/>
              <a:defRPr sz="1800">
                <a:solidFill>
                  <a:schemeClr val="bg1"/>
                </a:solidFill>
                <a:latin typeface="News Gothic MT" panose="020B0503020103020203" pitchFamily="34" charset="0"/>
              </a:defRPr>
            </a:lvl3pPr>
            <a:lvl4pPr marL="1714500" indent="-342900">
              <a:buClr>
                <a:schemeClr val="tx2"/>
              </a:buClr>
              <a:buSzPct val="90000"/>
              <a:buFont typeface="+mj-lt"/>
              <a:buAutoNum type="arabicPeriod"/>
              <a:defRPr sz="2000">
                <a:latin typeface="News Gothic MT" panose="020B0503020103020203" pitchFamily="34" charset="0"/>
              </a:defRPr>
            </a:lvl4pPr>
            <a:lvl5pPr marL="2171700" indent="-342900">
              <a:buClr>
                <a:schemeClr val="tx2"/>
              </a:buClr>
              <a:buSzPct val="90000"/>
              <a:buFont typeface="+mj-lt"/>
              <a:buAutoNum type="arabicPeriod"/>
              <a:defRPr sz="2000">
                <a:latin typeface="News Gothic MT" panose="020B0503020103020203" pitchFamily="34" charset="0"/>
              </a:defRPr>
            </a:lvl5pPr>
          </a:lstStyle>
          <a:p>
            <a:pPr lvl="0"/>
            <a:r>
              <a:rPr lang="en-US" dirty="0"/>
              <a:t>Insert Numbered List Here</a:t>
            </a:r>
          </a:p>
          <a:p>
            <a:pPr lvl="1"/>
            <a:r>
              <a:rPr lang="en-US" dirty="0"/>
              <a:t>Second level</a:t>
            </a:r>
          </a:p>
          <a:p>
            <a:pPr lvl="2"/>
            <a:r>
              <a:rPr lang="en-US" dirty="0"/>
              <a:t>Third level</a:t>
            </a:r>
          </a:p>
        </p:txBody>
      </p:sp>
      <p:pic>
        <p:nvPicPr>
          <p:cNvPr id="6" name="Picture 5">
            <a:extLst>
              <a:ext uri="{FF2B5EF4-FFF2-40B4-BE49-F238E27FC236}">
                <a16:creationId xmlns:a16="http://schemas.microsoft.com/office/drawing/2014/main" id="{315179CD-2941-D743-9795-7AF71D10E163}"/>
              </a:ext>
            </a:extLst>
          </p:cNvPr>
          <p:cNvPicPr>
            <a:picLocks noChangeAspect="1"/>
          </p:cNvPicPr>
          <p:nvPr userDrawn="1"/>
        </p:nvPicPr>
        <p:blipFill>
          <a:blip r:embed="rId2">
            <a:alphaModFix amt="40000"/>
          </a:blip>
          <a:srcRect/>
          <a:stretch/>
        </p:blipFill>
        <p:spPr>
          <a:xfrm>
            <a:off x="-29650" y="5869804"/>
            <a:ext cx="12224114" cy="995945"/>
          </a:xfrm>
          <a:prstGeom prst="rect">
            <a:avLst/>
          </a:prstGeom>
        </p:spPr>
      </p:pic>
    </p:spTree>
    <p:extLst>
      <p:ext uri="{BB962C8B-B14F-4D97-AF65-F5344CB8AC3E}">
        <p14:creationId xmlns:p14="http://schemas.microsoft.com/office/powerpoint/2010/main" val="2626137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 Column: Headline + Bullets (3)">
    <p:bg>
      <p:bgPr>
        <a:solidFill>
          <a:schemeClr val="bg2"/>
        </a:solidFill>
        <a:effectLst/>
      </p:bgPr>
    </p:bg>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48C8CF53-848B-B24C-A144-B7197CB9766E}"/>
              </a:ext>
            </a:extLst>
          </p:cNvPr>
          <p:cNvSpPr>
            <a:spLocks noGrp="1"/>
          </p:cNvSpPr>
          <p:nvPr>
            <p:ph type="body" sz="quarter" idx="10" hasCustomPrompt="1"/>
          </p:nvPr>
        </p:nvSpPr>
        <p:spPr>
          <a:xfrm>
            <a:off x="509076" y="875277"/>
            <a:ext cx="10619379" cy="1260649"/>
          </a:xfrm>
          <a:prstGeom prst="rect">
            <a:avLst/>
          </a:prstGeom>
        </p:spPr>
        <p:txBody>
          <a:bodyPr/>
          <a:lstStyle>
            <a:lvl1pPr marL="0" indent="0">
              <a:lnSpc>
                <a:spcPts val="5000"/>
              </a:lnSpc>
              <a:buNone/>
              <a:defRPr sz="4400" b="1">
                <a:solidFill>
                  <a:schemeClr val="tx2">
                    <a:lumMod val="75000"/>
                  </a:schemeClr>
                </a:solidFill>
                <a:latin typeface="News Gothic MT" panose="020B0503020103020203" pitchFamily="34" charset="0"/>
              </a:defRPr>
            </a:lvl1pPr>
            <a:lvl2pPr marL="457200" indent="0">
              <a:buNone/>
              <a:defRPr sz="3800">
                <a:solidFill>
                  <a:schemeClr val="bg1"/>
                </a:solidFill>
                <a:latin typeface="News Gothic MT" panose="020B0503020103020203" pitchFamily="34" charset="0"/>
              </a:defRPr>
            </a:lvl2pPr>
            <a:lvl3pPr marL="914400" indent="0">
              <a:buNone/>
              <a:defRPr sz="3800">
                <a:solidFill>
                  <a:schemeClr val="bg1"/>
                </a:solidFill>
                <a:latin typeface="News Gothic MT" panose="020B0503020103020203" pitchFamily="34" charset="0"/>
              </a:defRPr>
            </a:lvl3pPr>
            <a:lvl4pPr marL="1371600" indent="0">
              <a:buNone/>
              <a:defRPr sz="3800">
                <a:solidFill>
                  <a:schemeClr val="bg1"/>
                </a:solidFill>
                <a:latin typeface="News Gothic MT" panose="020B0503020103020203" pitchFamily="34" charset="0"/>
              </a:defRPr>
            </a:lvl4pPr>
            <a:lvl5pPr marL="1828800" indent="0">
              <a:buNone/>
              <a:defRPr sz="3800">
                <a:solidFill>
                  <a:schemeClr val="bg1"/>
                </a:solidFill>
                <a:latin typeface="News Gothic MT" panose="020B0503020103020203" pitchFamily="34" charset="0"/>
              </a:defRPr>
            </a:lvl5pPr>
          </a:lstStyle>
          <a:p>
            <a:pPr lvl="0"/>
            <a:r>
              <a:rPr lang="en-US" dirty="0"/>
              <a:t>Insert Text here Two Column Bulleted List</a:t>
            </a:r>
          </a:p>
        </p:txBody>
      </p:sp>
      <p:sp>
        <p:nvSpPr>
          <p:cNvPr id="4" name="Text Placeholder 3">
            <a:extLst>
              <a:ext uri="{FF2B5EF4-FFF2-40B4-BE49-F238E27FC236}">
                <a16:creationId xmlns:a16="http://schemas.microsoft.com/office/drawing/2014/main" id="{FD810D38-06E1-D94E-8DC5-77AF67F4F405}"/>
              </a:ext>
            </a:extLst>
          </p:cNvPr>
          <p:cNvSpPr>
            <a:spLocks noGrp="1"/>
          </p:cNvSpPr>
          <p:nvPr>
            <p:ph type="body" sz="quarter" idx="11"/>
          </p:nvPr>
        </p:nvSpPr>
        <p:spPr>
          <a:xfrm>
            <a:off x="509076" y="2236016"/>
            <a:ext cx="5038725" cy="3633788"/>
          </a:xfrm>
          <a:prstGeom prst="rect">
            <a:avLst/>
          </a:prstGeom>
        </p:spPr>
        <p:txBody>
          <a:bodyPr/>
          <a:lstStyle>
            <a:lvl1pPr>
              <a:buClr>
                <a:schemeClr val="tx2">
                  <a:lumMod val="75000"/>
                </a:schemeClr>
              </a:buClr>
              <a:defRPr sz="2400">
                <a:solidFill>
                  <a:schemeClr val="bg1"/>
                </a:solidFill>
                <a:latin typeface="News Gothic MT" panose="020B0503020103020203" pitchFamily="34" charset="0"/>
              </a:defRPr>
            </a:lvl1pPr>
            <a:lvl2pPr>
              <a:buClr>
                <a:schemeClr val="bg1"/>
              </a:buClr>
              <a:defRPr sz="2000">
                <a:solidFill>
                  <a:schemeClr val="bg1"/>
                </a:solidFill>
                <a:latin typeface="News Gothic MT" panose="020B0503020103020203" pitchFamily="34" charset="0"/>
              </a:defRPr>
            </a:lvl2pPr>
            <a:lvl3pPr>
              <a:buClr>
                <a:schemeClr val="bg2">
                  <a:lumMod val="50000"/>
                </a:schemeClr>
              </a:buClr>
              <a:defRPr sz="1800">
                <a:solidFill>
                  <a:schemeClr val="bg1"/>
                </a:solidFill>
                <a:latin typeface="News Gothic MT" panose="020B0503020103020203" pitchFamily="34" charset="0"/>
              </a:defRPr>
            </a:lvl3pPr>
            <a:lvl4pPr>
              <a:buClr>
                <a:schemeClr val="tx2"/>
              </a:buClr>
              <a:defRPr sz="2000">
                <a:latin typeface="News Gothic MT" panose="020B0503020103020203" pitchFamily="34" charset="0"/>
              </a:defRPr>
            </a:lvl4pPr>
            <a:lvl5pPr>
              <a:buClr>
                <a:schemeClr val="tx2"/>
              </a:buClr>
              <a:defRPr sz="2000">
                <a:latin typeface="News Gothic MT" panose="020B0503020103020203" pitchFamily="34" charset="0"/>
              </a:defRPr>
            </a:lvl5pPr>
          </a:lstStyle>
          <a:p>
            <a:pPr lvl="0"/>
            <a:r>
              <a:rPr lang="en-US"/>
              <a:t>Click to edit Master text styles</a:t>
            </a:r>
          </a:p>
          <a:p>
            <a:pPr lvl="1"/>
            <a:r>
              <a:rPr lang="en-US"/>
              <a:t>Second level</a:t>
            </a:r>
          </a:p>
          <a:p>
            <a:pPr lvl="2"/>
            <a:r>
              <a:rPr lang="en-US"/>
              <a:t>Third level</a:t>
            </a:r>
          </a:p>
        </p:txBody>
      </p:sp>
      <p:pic>
        <p:nvPicPr>
          <p:cNvPr id="7" name="Picture 6">
            <a:extLst>
              <a:ext uri="{FF2B5EF4-FFF2-40B4-BE49-F238E27FC236}">
                <a16:creationId xmlns:a16="http://schemas.microsoft.com/office/drawing/2014/main" id="{B76BD29D-601C-1E42-BADD-CF48E8698105}"/>
              </a:ext>
            </a:extLst>
          </p:cNvPr>
          <p:cNvPicPr>
            <a:picLocks noChangeAspect="1"/>
          </p:cNvPicPr>
          <p:nvPr userDrawn="1"/>
        </p:nvPicPr>
        <p:blipFill>
          <a:blip r:embed="rId2">
            <a:alphaModFix amt="40000"/>
          </a:blip>
          <a:srcRect/>
          <a:stretch/>
        </p:blipFill>
        <p:spPr>
          <a:xfrm>
            <a:off x="-29650" y="5869804"/>
            <a:ext cx="12224114" cy="995945"/>
          </a:xfrm>
          <a:prstGeom prst="rect">
            <a:avLst/>
          </a:prstGeom>
        </p:spPr>
      </p:pic>
      <p:sp>
        <p:nvSpPr>
          <p:cNvPr id="11" name="Text Placeholder 3">
            <a:extLst>
              <a:ext uri="{FF2B5EF4-FFF2-40B4-BE49-F238E27FC236}">
                <a16:creationId xmlns:a16="http://schemas.microsoft.com/office/drawing/2014/main" id="{5402D087-BC7F-8445-AC74-6DB24CC6A6A6}"/>
              </a:ext>
            </a:extLst>
          </p:cNvPr>
          <p:cNvSpPr>
            <a:spLocks noGrp="1"/>
          </p:cNvSpPr>
          <p:nvPr>
            <p:ph type="body" sz="quarter" idx="13"/>
          </p:nvPr>
        </p:nvSpPr>
        <p:spPr>
          <a:xfrm>
            <a:off x="6051411" y="2236016"/>
            <a:ext cx="5038725" cy="3633788"/>
          </a:xfrm>
          <a:prstGeom prst="rect">
            <a:avLst/>
          </a:prstGeom>
        </p:spPr>
        <p:txBody>
          <a:bodyPr/>
          <a:lstStyle>
            <a:lvl1pPr>
              <a:buClr>
                <a:schemeClr val="tx2">
                  <a:lumMod val="75000"/>
                </a:schemeClr>
              </a:buClr>
              <a:defRPr sz="2400">
                <a:solidFill>
                  <a:schemeClr val="bg1"/>
                </a:solidFill>
                <a:latin typeface="News Gothic MT" panose="020B0503020103020203" pitchFamily="34" charset="0"/>
              </a:defRPr>
            </a:lvl1pPr>
            <a:lvl2pPr>
              <a:buClr>
                <a:schemeClr val="bg1"/>
              </a:buClr>
              <a:defRPr sz="2000">
                <a:solidFill>
                  <a:schemeClr val="bg1"/>
                </a:solidFill>
                <a:latin typeface="News Gothic MT" panose="020B0503020103020203" pitchFamily="34" charset="0"/>
              </a:defRPr>
            </a:lvl2pPr>
            <a:lvl3pPr>
              <a:buClr>
                <a:schemeClr val="bg2">
                  <a:lumMod val="50000"/>
                </a:schemeClr>
              </a:buClr>
              <a:defRPr sz="1800">
                <a:solidFill>
                  <a:schemeClr val="bg1"/>
                </a:solidFill>
                <a:latin typeface="News Gothic MT" panose="020B0503020103020203" pitchFamily="34" charset="0"/>
              </a:defRPr>
            </a:lvl3pPr>
            <a:lvl4pPr>
              <a:buClr>
                <a:schemeClr val="tx2"/>
              </a:buClr>
              <a:defRPr sz="2000">
                <a:latin typeface="News Gothic MT" panose="020B0503020103020203" pitchFamily="34" charset="0"/>
              </a:defRPr>
            </a:lvl4pPr>
            <a:lvl5pPr>
              <a:buClr>
                <a:schemeClr val="tx2"/>
              </a:buClr>
              <a:defRPr sz="2000">
                <a:latin typeface="News Gothic MT" panose="020B0503020103020203" pitchFamily="34" charset="0"/>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227547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 Column: Headline + Text (3)">
    <p:bg>
      <p:bgPr>
        <a:solidFill>
          <a:schemeClr val="bg2"/>
        </a:solidFill>
        <a:effectLst/>
      </p:bgPr>
    </p:bg>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48C8CF53-848B-B24C-A144-B7197CB9766E}"/>
              </a:ext>
            </a:extLst>
          </p:cNvPr>
          <p:cNvSpPr>
            <a:spLocks noGrp="1"/>
          </p:cNvSpPr>
          <p:nvPr>
            <p:ph type="body" sz="quarter" idx="10" hasCustomPrompt="1"/>
          </p:nvPr>
        </p:nvSpPr>
        <p:spPr>
          <a:xfrm>
            <a:off x="748627" y="844658"/>
            <a:ext cx="10619379" cy="1263348"/>
          </a:xfrm>
          <a:prstGeom prst="rect">
            <a:avLst/>
          </a:prstGeom>
        </p:spPr>
        <p:txBody>
          <a:bodyPr/>
          <a:lstStyle>
            <a:lvl1pPr marL="0" indent="0">
              <a:lnSpc>
                <a:spcPts val="5000"/>
              </a:lnSpc>
              <a:buNone/>
              <a:defRPr sz="4400" b="1">
                <a:solidFill>
                  <a:schemeClr val="tx2">
                    <a:lumMod val="75000"/>
                  </a:schemeClr>
                </a:solidFill>
                <a:latin typeface="News Gothic MT" panose="020B0503020103020203" pitchFamily="34" charset="0"/>
              </a:defRPr>
            </a:lvl1pPr>
            <a:lvl2pPr marL="457200" indent="0">
              <a:buNone/>
              <a:defRPr sz="3800">
                <a:solidFill>
                  <a:schemeClr val="bg1"/>
                </a:solidFill>
                <a:latin typeface="News Gothic MT" panose="020B0503020103020203" pitchFamily="34" charset="0"/>
              </a:defRPr>
            </a:lvl2pPr>
            <a:lvl3pPr marL="914400" indent="0">
              <a:buNone/>
              <a:defRPr sz="3800">
                <a:solidFill>
                  <a:schemeClr val="bg1"/>
                </a:solidFill>
                <a:latin typeface="News Gothic MT" panose="020B0503020103020203" pitchFamily="34" charset="0"/>
              </a:defRPr>
            </a:lvl3pPr>
            <a:lvl4pPr marL="1371600" indent="0">
              <a:buNone/>
              <a:defRPr sz="3800">
                <a:solidFill>
                  <a:schemeClr val="bg1"/>
                </a:solidFill>
                <a:latin typeface="News Gothic MT" panose="020B0503020103020203" pitchFamily="34" charset="0"/>
              </a:defRPr>
            </a:lvl4pPr>
            <a:lvl5pPr marL="1828800" indent="0">
              <a:buNone/>
              <a:defRPr sz="3800">
                <a:solidFill>
                  <a:schemeClr val="bg1"/>
                </a:solidFill>
                <a:latin typeface="News Gothic MT" panose="020B0503020103020203" pitchFamily="34" charset="0"/>
              </a:defRPr>
            </a:lvl5pPr>
          </a:lstStyle>
          <a:p>
            <a:pPr lvl="0"/>
            <a:r>
              <a:rPr lang="en-US" dirty="0"/>
              <a:t>Insert Text here Three Column Text</a:t>
            </a:r>
          </a:p>
        </p:txBody>
      </p:sp>
      <p:pic>
        <p:nvPicPr>
          <p:cNvPr id="7" name="Picture 6">
            <a:extLst>
              <a:ext uri="{FF2B5EF4-FFF2-40B4-BE49-F238E27FC236}">
                <a16:creationId xmlns:a16="http://schemas.microsoft.com/office/drawing/2014/main" id="{B76BD29D-601C-1E42-BADD-CF48E8698105}"/>
              </a:ext>
            </a:extLst>
          </p:cNvPr>
          <p:cNvPicPr>
            <a:picLocks noChangeAspect="1"/>
          </p:cNvPicPr>
          <p:nvPr userDrawn="1"/>
        </p:nvPicPr>
        <p:blipFill>
          <a:blip r:embed="rId2">
            <a:alphaModFix amt="40000"/>
          </a:blip>
          <a:srcRect/>
          <a:stretch/>
        </p:blipFill>
        <p:spPr>
          <a:xfrm>
            <a:off x="-29650" y="5869804"/>
            <a:ext cx="12224114" cy="995945"/>
          </a:xfrm>
          <a:prstGeom prst="rect">
            <a:avLst/>
          </a:prstGeom>
        </p:spPr>
      </p:pic>
      <p:sp>
        <p:nvSpPr>
          <p:cNvPr id="12" name="Text Placeholder 3">
            <a:extLst>
              <a:ext uri="{FF2B5EF4-FFF2-40B4-BE49-F238E27FC236}">
                <a16:creationId xmlns:a16="http://schemas.microsoft.com/office/drawing/2014/main" id="{3F384364-2534-9641-A72B-D954422F5969}"/>
              </a:ext>
            </a:extLst>
          </p:cNvPr>
          <p:cNvSpPr>
            <a:spLocks noGrp="1"/>
          </p:cNvSpPr>
          <p:nvPr>
            <p:ph type="body" sz="quarter" idx="12"/>
          </p:nvPr>
        </p:nvSpPr>
        <p:spPr>
          <a:xfrm>
            <a:off x="509077" y="2236016"/>
            <a:ext cx="3389528" cy="3633788"/>
          </a:xfrm>
          <a:prstGeom prst="rect">
            <a:avLst/>
          </a:prstGeom>
        </p:spPr>
        <p:txBody>
          <a:bodyPr/>
          <a:lstStyle>
            <a:lvl1pPr>
              <a:buClr>
                <a:schemeClr val="tx2">
                  <a:lumMod val="75000"/>
                </a:schemeClr>
              </a:buClr>
              <a:defRPr sz="2400">
                <a:solidFill>
                  <a:schemeClr val="bg1"/>
                </a:solidFill>
                <a:latin typeface="News Gothic MT" panose="020B0503020103020203" pitchFamily="34" charset="0"/>
              </a:defRPr>
            </a:lvl1pPr>
            <a:lvl2pPr>
              <a:buClr>
                <a:schemeClr val="bg1"/>
              </a:buClr>
              <a:defRPr sz="2000">
                <a:solidFill>
                  <a:schemeClr val="bg1"/>
                </a:solidFill>
                <a:latin typeface="News Gothic MT" panose="020B0503020103020203" pitchFamily="34" charset="0"/>
              </a:defRPr>
            </a:lvl2pPr>
            <a:lvl3pPr>
              <a:buClr>
                <a:schemeClr val="bg2">
                  <a:lumMod val="50000"/>
                </a:schemeClr>
              </a:buClr>
              <a:defRPr sz="1800">
                <a:solidFill>
                  <a:schemeClr val="bg1"/>
                </a:solidFill>
                <a:latin typeface="News Gothic MT" panose="020B0503020103020203" pitchFamily="34" charset="0"/>
              </a:defRPr>
            </a:lvl3pPr>
            <a:lvl4pPr>
              <a:buClr>
                <a:schemeClr val="tx2"/>
              </a:buClr>
              <a:defRPr sz="2000">
                <a:latin typeface="News Gothic MT" panose="020B0503020103020203" pitchFamily="34" charset="0"/>
              </a:defRPr>
            </a:lvl4pPr>
            <a:lvl5pPr>
              <a:buClr>
                <a:schemeClr val="tx2"/>
              </a:buClr>
              <a:defRPr sz="2000">
                <a:latin typeface="News Gothic MT" panose="020B0503020103020203" pitchFamily="34" charset="0"/>
              </a:defRPr>
            </a:lvl5pPr>
          </a:lstStyle>
          <a:p>
            <a:pPr lvl="0"/>
            <a:r>
              <a:rPr lang="en-US"/>
              <a:t>Click to edit Master text styles</a:t>
            </a:r>
          </a:p>
          <a:p>
            <a:pPr lvl="1"/>
            <a:r>
              <a:rPr lang="en-US"/>
              <a:t>Second level</a:t>
            </a:r>
          </a:p>
          <a:p>
            <a:pPr lvl="2"/>
            <a:r>
              <a:rPr lang="en-US"/>
              <a:t>Third level</a:t>
            </a:r>
          </a:p>
        </p:txBody>
      </p:sp>
      <p:sp>
        <p:nvSpPr>
          <p:cNvPr id="8" name="Text Placeholder 3">
            <a:extLst>
              <a:ext uri="{FF2B5EF4-FFF2-40B4-BE49-F238E27FC236}">
                <a16:creationId xmlns:a16="http://schemas.microsoft.com/office/drawing/2014/main" id="{E3B33F7B-A56A-C54E-972F-EA9B597AD2BA}"/>
              </a:ext>
            </a:extLst>
          </p:cNvPr>
          <p:cNvSpPr>
            <a:spLocks noGrp="1"/>
          </p:cNvSpPr>
          <p:nvPr>
            <p:ph type="body" sz="quarter" idx="13"/>
          </p:nvPr>
        </p:nvSpPr>
        <p:spPr>
          <a:xfrm>
            <a:off x="4250441" y="2236016"/>
            <a:ext cx="3389528" cy="3633788"/>
          </a:xfrm>
          <a:prstGeom prst="rect">
            <a:avLst/>
          </a:prstGeom>
        </p:spPr>
        <p:txBody>
          <a:bodyPr/>
          <a:lstStyle>
            <a:lvl1pPr>
              <a:buClr>
                <a:schemeClr val="tx2">
                  <a:lumMod val="75000"/>
                </a:schemeClr>
              </a:buClr>
              <a:defRPr sz="2400">
                <a:solidFill>
                  <a:schemeClr val="bg1"/>
                </a:solidFill>
                <a:latin typeface="News Gothic MT" panose="020B0503020103020203" pitchFamily="34" charset="0"/>
              </a:defRPr>
            </a:lvl1pPr>
            <a:lvl2pPr>
              <a:buClr>
                <a:schemeClr val="bg1"/>
              </a:buClr>
              <a:defRPr sz="2000">
                <a:solidFill>
                  <a:schemeClr val="bg1"/>
                </a:solidFill>
                <a:latin typeface="News Gothic MT" panose="020B0503020103020203" pitchFamily="34" charset="0"/>
              </a:defRPr>
            </a:lvl2pPr>
            <a:lvl3pPr>
              <a:buClr>
                <a:schemeClr val="bg2">
                  <a:lumMod val="50000"/>
                </a:schemeClr>
              </a:buClr>
              <a:defRPr sz="1800">
                <a:solidFill>
                  <a:schemeClr val="bg1"/>
                </a:solidFill>
                <a:latin typeface="News Gothic MT" panose="020B0503020103020203" pitchFamily="34" charset="0"/>
              </a:defRPr>
            </a:lvl3pPr>
            <a:lvl4pPr>
              <a:buClr>
                <a:schemeClr val="tx2"/>
              </a:buClr>
              <a:defRPr sz="2000">
                <a:latin typeface="News Gothic MT" panose="020B0503020103020203" pitchFamily="34" charset="0"/>
              </a:defRPr>
            </a:lvl4pPr>
            <a:lvl5pPr>
              <a:buClr>
                <a:schemeClr val="tx2"/>
              </a:buClr>
              <a:defRPr sz="2000">
                <a:latin typeface="News Gothic MT" panose="020B0503020103020203" pitchFamily="34" charset="0"/>
              </a:defRPr>
            </a:lvl5pPr>
          </a:lstStyle>
          <a:p>
            <a:pPr lvl="0"/>
            <a:r>
              <a:rPr lang="en-US"/>
              <a:t>Click to edit Master text styles</a:t>
            </a:r>
          </a:p>
          <a:p>
            <a:pPr lvl="1"/>
            <a:r>
              <a:rPr lang="en-US"/>
              <a:t>Second level</a:t>
            </a:r>
          </a:p>
          <a:p>
            <a:pPr lvl="2"/>
            <a:r>
              <a:rPr lang="en-US"/>
              <a:t>Third level</a:t>
            </a:r>
          </a:p>
        </p:txBody>
      </p:sp>
      <p:sp>
        <p:nvSpPr>
          <p:cNvPr id="10" name="Text Placeholder 3">
            <a:extLst>
              <a:ext uri="{FF2B5EF4-FFF2-40B4-BE49-F238E27FC236}">
                <a16:creationId xmlns:a16="http://schemas.microsoft.com/office/drawing/2014/main" id="{88BD18F3-2E6F-D744-B28C-27B3EB37EFCD}"/>
              </a:ext>
            </a:extLst>
          </p:cNvPr>
          <p:cNvSpPr>
            <a:spLocks noGrp="1"/>
          </p:cNvSpPr>
          <p:nvPr>
            <p:ph type="body" sz="quarter" idx="14"/>
          </p:nvPr>
        </p:nvSpPr>
        <p:spPr>
          <a:xfrm>
            <a:off x="8026701" y="2236016"/>
            <a:ext cx="3389528" cy="3633788"/>
          </a:xfrm>
          <a:prstGeom prst="rect">
            <a:avLst/>
          </a:prstGeom>
        </p:spPr>
        <p:txBody>
          <a:bodyPr/>
          <a:lstStyle>
            <a:lvl1pPr>
              <a:buClr>
                <a:schemeClr val="tx2">
                  <a:lumMod val="75000"/>
                </a:schemeClr>
              </a:buClr>
              <a:defRPr sz="2400">
                <a:solidFill>
                  <a:schemeClr val="bg1"/>
                </a:solidFill>
                <a:latin typeface="News Gothic MT" panose="020B0503020103020203" pitchFamily="34" charset="0"/>
              </a:defRPr>
            </a:lvl1pPr>
            <a:lvl2pPr>
              <a:buClr>
                <a:schemeClr val="bg1"/>
              </a:buClr>
              <a:defRPr sz="2000">
                <a:solidFill>
                  <a:schemeClr val="bg1"/>
                </a:solidFill>
                <a:latin typeface="News Gothic MT" panose="020B0503020103020203" pitchFamily="34" charset="0"/>
              </a:defRPr>
            </a:lvl2pPr>
            <a:lvl3pPr>
              <a:buClr>
                <a:schemeClr val="bg2">
                  <a:lumMod val="50000"/>
                </a:schemeClr>
              </a:buClr>
              <a:defRPr sz="1800">
                <a:solidFill>
                  <a:schemeClr val="bg1"/>
                </a:solidFill>
                <a:latin typeface="News Gothic MT" panose="020B0503020103020203" pitchFamily="34" charset="0"/>
              </a:defRPr>
            </a:lvl3pPr>
            <a:lvl4pPr>
              <a:buClr>
                <a:schemeClr val="tx2"/>
              </a:buClr>
              <a:defRPr sz="2000">
                <a:latin typeface="News Gothic MT" panose="020B0503020103020203" pitchFamily="34" charset="0"/>
              </a:defRPr>
            </a:lvl4pPr>
            <a:lvl5pPr>
              <a:buClr>
                <a:schemeClr val="tx2"/>
              </a:buClr>
              <a:defRPr sz="2000">
                <a:latin typeface="News Gothic MT" panose="020B0503020103020203" pitchFamily="34" charset="0"/>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301849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lank with Wave (3)">
    <p:bg>
      <p:bgPr>
        <a:solidFill>
          <a:schemeClr val="bg2"/>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76BD29D-601C-1E42-BADD-CF48E8698105}"/>
              </a:ext>
            </a:extLst>
          </p:cNvPr>
          <p:cNvPicPr>
            <a:picLocks noChangeAspect="1"/>
          </p:cNvPicPr>
          <p:nvPr userDrawn="1"/>
        </p:nvPicPr>
        <p:blipFill>
          <a:blip r:embed="rId2">
            <a:alphaModFix amt="40000"/>
          </a:blip>
          <a:srcRect/>
          <a:stretch/>
        </p:blipFill>
        <p:spPr>
          <a:xfrm>
            <a:off x="-29650" y="5869804"/>
            <a:ext cx="12224114" cy="995945"/>
          </a:xfrm>
          <a:prstGeom prst="rect">
            <a:avLst/>
          </a:prstGeom>
        </p:spPr>
      </p:pic>
    </p:spTree>
    <p:extLst>
      <p:ext uri="{BB962C8B-B14F-4D97-AF65-F5344CB8AC3E}">
        <p14:creationId xmlns:p14="http://schemas.microsoft.com/office/powerpoint/2010/main" val="1085922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 Column: Headline + Body (4)">
    <p:bg>
      <p:bgPr>
        <a:solidFill>
          <a:schemeClr val="accent1"/>
        </a:solidFill>
        <a:effectLst/>
      </p:bgPr>
    </p:bg>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48C8CF53-848B-B24C-A144-B7197CB9766E}"/>
              </a:ext>
            </a:extLst>
          </p:cNvPr>
          <p:cNvSpPr>
            <a:spLocks noGrp="1"/>
          </p:cNvSpPr>
          <p:nvPr>
            <p:ph type="body" sz="quarter" idx="10" hasCustomPrompt="1"/>
          </p:nvPr>
        </p:nvSpPr>
        <p:spPr>
          <a:xfrm>
            <a:off x="748628" y="844657"/>
            <a:ext cx="9819438" cy="1402951"/>
          </a:xfrm>
          <a:prstGeom prst="rect">
            <a:avLst/>
          </a:prstGeom>
        </p:spPr>
        <p:txBody>
          <a:bodyPr/>
          <a:lstStyle>
            <a:lvl1pPr marL="0" indent="0">
              <a:lnSpc>
                <a:spcPts val="5000"/>
              </a:lnSpc>
              <a:buNone/>
              <a:defRPr sz="4400" b="1">
                <a:solidFill>
                  <a:schemeClr val="tx2">
                    <a:lumMod val="75000"/>
                  </a:schemeClr>
                </a:solidFill>
                <a:latin typeface="News Gothic MT" panose="020B0503020103020203" pitchFamily="34" charset="0"/>
              </a:defRPr>
            </a:lvl1pPr>
            <a:lvl2pPr marL="457200" indent="0">
              <a:buNone/>
              <a:defRPr sz="3800">
                <a:solidFill>
                  <a:schemeClr val="bg1"/>
                </a:solidFill>
                <a:latin typeface="News Gothic MT" panose="020B0503020103020203" pitchFamily="34" charset="0"/>
              </a:defRPr>
            </a:lvl2pPr>
            <a:lvl3pPr marL="914400" indent="0">
              <a:buNone/>
              <a:defRPr sz="3800">
                <a:solidFill>
                  <a:schemeClr val="bg1"/>
                </a:solidFill>
                <a:latin typeface="News Gothic MT" panose="020B0503020103020203" pitchFamily="34" charset="0"/>
              </a:defRPr>
            </a:lvl3pPr>
            <a:lvl4pPr marL="1371600" indent="0">
              <a:buNone/>
              <a:defRPr sz="3800">
                <a:solidFill>
                  <a:schemeClr val="bg1"/>
                </a:solidFill>
                <a:latin typeface="News Gothic MT" panose="020B0503020103020203" pitchFamily="34" charset="0"/>
              </a:defRPr>
            </a:lvl4pPr>
            <a:lvl5pPr marL="1828800" indent="0">
              <a:buNone/>
              <a:defRPr sz="3800">
                <a:solidFill>
                  <a:schemeClr val="bg1"/>
                </a:solidFill>
                <a:latin typeface="News Gothic MT" panose="020B0503020103020203" pitchFamily="34" charset="0"/>
              </a:defRPr>
            </a:lvl5pPr>
          </a:lstStyle>
          <a:p>
            <a:pPr lvl="0"/>
            <a:r>
              <a:rPr lang="en-US" dirty="0"/>
              <a:t>Insert Text here Headline + Body Paragraph</a:t>
            </a:r>
          </a:p>
        </p:txBody>
      </p:sp>
      <p:sp>
        <p:nvSpPr>
          <p:cNvPr id="11" name="Title Placeholder 1">
            <a:extLst>
              <a:ext uri="{FF2B5EF4-FFF2-40B4-BE49-F238E27FC236}">
                <a16:creationId xmlns:a16="http://schemas.microsoft.com/office/drawing/2014/main" id="{58F880E4-2024-2245-B22A-6066BDA89BB6}"/>
              </a:ext>
            </a:extLst>
          </p:cNvPr>
          <p:cNvSpPr>
            <a:spLocks noGrp="1"/>
          </p:cNvSpPr>
          <p:nvPr>
            <p:ph type="title" hasCustomPrompt="1"/>
          </p:nvPr>
        </p:nvSpPr>
        <p:spPr>
          <a:xfrm>
            <a:off x="748628" y="2456480"/>
            <a:ext cx="10875101" cy="2619215"/>
          </a:xfrm>
          <a:prstGeom prst="rect">
            <a:avLst/>
          </a:prstGeom>
        </p:spPr>
        <p:txBody>
          <a:bodyPr vert="horz" lIns="91440" tIns="45720" rIns="91440" bIns="45720" rtlCol="0" anchor="t">
            <a:noAutofit/>
          </a:bodyPr>
          <a:lstStyle>
            <a:lvl1pPr marL="0" algn="l">
              <a:lnSpc>
                <a:spcPts val="3000"/>
              </a:lnSpc>
              <a:spcBef>
                <a:spcPts val="600"/>
              </a:spcBef>
              <a:spcAft>
                <a:spcPts val="600"/>
              </a:spcAft>
              <a:defRPr sz="2000">
                <a:solidFill>
                  <a:schemeClr val="tx2">
                    <a:lumMod val="75000"/>
                  </a:schemeClr>
                </a:solidFill>
              </a:defRPr>
            </a:lvl1pPr>
          </a:lstStyle>
          <a:p>
            <a:r>
              <a:rPr lang="en-US" dirty="0"/>
              <a:t>Secondary text here </a:t>
            </a:r>
            <a:r>
              <a:rPr lang="en-US" dirty="0" err="1"/>
              <a:t>Aenean</a:t>
            </a:r>
            <a:r>
              <a:rPr lang="en-US" dirty="0"/>
              <a:t> </a:t>
            </a:r>
            <a:r>
              <a:rPr lang="en-US" dirty="0" err="1"/>
              <a:t>eu</a:t>
            </a:r>
            <a:r>
              <a:rPr lang="en-US" dirty="0"/>
              <a:t> </a:t>
            </a:r>
            <a:r>
              <a:rPr lang="en-US" dirty="0" err="1"/>
              <a:t>leo</a:t>
            </a:r>
            <a:r>
              <a:rPr lang="en-US" dirty="0"/>
              <a:t> </a:t>
            </a:r>
            <a:r>
              <a:rPr lang="en-US" dirty="0" err="1"/>
              <a:t>quam</a:t>
            </a:r>
            <a:r>
              <a:rPr lang="en-US" dirty="0"/>
              <a:t>. </a:t>
            </a:r>
            <a:r>
              <a:rPr lang="en-US" dirty="0" err="1"/>
              <a:t>Pellentesque</a:t>
            </a:r>
            <a:r>
              <a:rPr lang="en-US" dirty="0"/>
              <a:t> </a:t>
            </a:r>
            <a:r>
              <a:rPr lang="en-US" dirty="0" err="1"/>
              <a:t>ornare</a:t>
            </a:r>
            <a:r>
              <a:rPr lang="en-US" dirty="0"/>
              <a:t> </a:t>
            </a:r>
            <a:r>
              <a:rPr lang="en-US" dirty="0" err="1"/>
              <a:t>sem</a:t>
            </a:r>
            <a:r>
              <a:rPr lang="en-US" dirty="0"/>
              <a:t> lacinia </a:t>
            </a:r>
            <a:r>
              <a:rPr lang="en-US" dirty="0" err="1"/>
              <a:t>quam</a:t>
            </a:r>
            <a:r>
              <a:rPr lang="en-US" dirty="0"/>
              <a:t> </a:t>
            </a:r>
            <a:r>
              <a:rPr lang="en-US" dirty="0" err="1"/>
              <a:t>venenatis</a:t>
            </a:r>
            <a:r>
              <a:rPr lang="en-US" dirty="0"/>
              <a:t> vestibulum. Sed </a:t>
            </a:r>
            <a:r>
              <a:rPr lang="en-US" dirty="0" err="1"/>
              <a:t>posuere</a:t>
            </a:r>
            <a:r>
              <a:rPr lang="en-US" dirty="0"/>
              <a:t> </a:t>
            </a:r>
            <a:r>
              <a:rPr lang="en-US" dirty="0" err="1"/>
              <a:t>consectetur</a:t>
            </a:r>
            <a:r>
              <a:rPr lang="en-US" dirty="0"/>
              <a:t> </a:t>
            </a:r>
            <a:r>
              <a:rPr lang="en-US" dirty="0" err="1"/>
              <a:t>est</a:t>
            </a:r>
            <a:r>
              <a:rPr lang="en-US" dirty="0"/>
              <a:t> at </a:t>
            </a:r>
            <a:r>
              <a:rPr lang="en-US" dirty="0" err="1"/>
              <a:t>lobortis</a:t>
            </a:r>
            <a:r>
              <a:rPr lang="en-US" dirty="0"/>
              <a:t>.</a:t>
            </a:r>
            <a:br>
              <a:rPr lang="en-US" dirty="0"/>
            </a:br>
            <a:br>
              <a:rPr lang="en-US" dirty="0"/>
            </a:br>
            <a:r>
              <a:rPr lang="en-US" dirty="0"/>
              <a:t>Cras </a:t>
            </a:r>
            <a:r>
              <a:rPr lang="en-US" dirty="0" err="1"/>
              <a:t>mattis</a:t>
            </a:r>
            <a:r>
              <a:rPr lang="en-US" dirty="0"/>
              <a:t> </a:t>
            </a:r>
            <a:r>
              <a:rPr lang="en-US" dirty="0" err="1"/>
              <a:t>consectetur</a:t>
            </a:r>
            <a:r>
              <a:rPr lang="en-US" dirty="0"/>
              <a:t> </a:t>
            </a:r>
            <a:r>
              <a:rPr lang="en-US" dirty="0" err="1"/>
              <a:t>purus</a:t>
            </a:r>
            <a:r>
              <a:rPr lang="en-US" dirty="0"/>
              <a:t> sit </a:t>
            </a:r>
            <a:r>
              <a:rPr lang="en-US" dirty="0" err="1"/>
              <a:t>amet</a:t>
            </a:r>
            <a:r>
              <a:rPr lang="en-US" dirty="0"/>
              <a:t> fermentum. </a:t>
            </a:r>
            <a:r>
              <a:rPr lang="en-US" dirty="0" err="1"/>
              <a:t>Snatoque</a:t>
            </a:r>
            <a:r>
              <a:rPr lang="en-US" dirty="0"/>
              <a:t> </a:t>
            </a:r>
            <a:r>
              <a:rPr lang="en-US" dirty="0" err="1"/>
              <a:t>penatibus</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a:t>
            </a:r>
            <a:r>
              <a:rPr lang="en-US" dirty="0" err="1"/>
              <a:t>ridiculus</a:t>
            </a:r>
            <a:r>
              <a:rPr lang="en-US" dirty="0"/>
              <a:t> mus. 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a:t>
            </a:r>
          </a:p>
        </p:txBody>
      </p:sp>
      <p:pic>
        <p:nvPicPr>
          <p:cNvPr id="5" name="Picture 4">
            <a:extLst>
              <a:ext uri="{FF2B5EF4-FFF2-40B4-BE49-F238E27FC236}">
                <a16:creationId xmlns:a16="http://schemas.microsoft.com/office/drawing/2014/main" id="{3758F458-1AD4-2C47-B21B-DAC443F97B38}"/>
              </a:ext>
            </a:extLst>
          </p:cNvPr>
          <p:cNvPicPr>
            <a:picLocks noChangeAspect="1"/>
          </p:cNvPicPr>
          <p:nvPr userDrawn="1"/>
        </p:nvPicPr>
        <p:blipFill>
          <a:blip r:embed="rId2">
            <a:alphaModFix amt="30000"/>
          </a:blip>
          <a:srcRect/>
          <a:stretch/>
        </p:blipFill>
        <p:spPr>
          <a:xfrm>
            <a:off x="-29644" y="5869804"/>
            <a:ext cx="12224102" cy="995944"/>
          </a:xfrm>
          <a:prstGeom prst="rect">
            <a:avLst/>
          </a:prstGeom>
        </p:spPr>
      </p:pic>
    </p:spTree>
    <p:extLst>
      <p:ext uri="{BB962C8B-B14F-4D97-AF65-F5344CB8AC3E}">
        <p14:creationId xmlns:p14="http://schemas.microsoft.com/office/powerpoint/2010/main" val="1802504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 Column: Headline + List (4)">
    <p:bg>
      <p:bgPr>
        <a:solidFill>
          <a:schemeClr val="accent1"/>
        </a:solidFill>
        <a:effectLst/>
      </p:bgPr>
    </p:bg>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48C8CF53-848B-B24C-A144-B7197CB9766E}"/>
              </a:ext>
            </a:extLst>
          </p:cNvPr>
          <p:cNvSpPr>
            <a:spLocks noGrp="1"/>
          </p:cNvSpPr>
          <p:nvPr>
            <p:ph type="body" sz="quarter" idx="10" hasCustomPrompt="1"/>
          </p:nvPr>
        </p:nvSpPr>
        <p:spPr>
          <a:xfrm>
            <a:off x="748628" y="844658"/>
            <a:ext cx="4660280" cy="2975674"/>
          </a:xfrm>
          <a:prstGeom prst="rect">
            <a:avLst/>
          </a:prstGeom>
        </p:spPr>
        <p:txBody>
          <a:bodyPr/>
          <a:lstStyle>
            <a:lvl1pPr marL="0" indent="0">
              <a:lnSpc>
                <a:spcPts val="5000"/>
              </a:lnSpc>
              <a:buNone/>
              <a:defRPr sz="4400" b="1">
                <a:solidFill>
                  <a:schemeClr val="tx2">
                    <a:lumMod val="75000"/>
                  </a:schemeClr>
                </a:solidFill>
                <a:latin typeface="News Gothic MT" panose="020B0503020103020203" pitchFamily="34" charset="0"/>
              </a:defRPr>
            </a:lvl1pPr>
            <a:lvl2pPr marL="457200" indent="0">
              <a:buNone/>
              <a:defRPr sz="3800">
                <a:solidFill>
                  <a:schemeClr val="bg1"/>
                </a:solidFill>
                <a:latin typeface="News Gothic MT" panose="020B0503020103020203" pitchFamily="34" charset="0"/>
              </a:defRPr>
            </a:lvl2pPr>
            <a:lvl3pPr marL="914400" indent="0">
              <a:buNone/>
              <a:defRPr sz="3800">
                <a:solidFill>
                  <a:schemeClr val="bg1"/>
                </a:solidFill>
                <a:latin typeface="News Gothic MT" panose="020B0503020103020203" pitchFamily="34" charset="0"/>
              </a:defRPr>
            </a:lvl3pPr>
            <a:lvl4pPr marL="1371600" indent="0">
              <a:buNone/>
              <a:defRPr sz="3800">
                <a:solidFill>
                  <a:schemeClr val="bg1"/>
                </a:solidFill>
                <a:latin typeface="News Gothic MT" panose="020B0503020103020203" pitchFamily="34" charset="0"/>
              </a:defRPr>
            </a:lvl4pPr>
            <a:lvl5pPr marL="1828800" indent="0">
              <a:buNone/>
              <a:defRPr sz="3800">
                <a:solidFill>
                  <a:schemeClr val="bg1"/>
                </a:solidFill>
                <a:latin typeface="News Gothic MT" panose="020B0503020103020203" pitchFamily="34" charset="0"/>
              </a:defRPr>
            </a:lvl5pPr>
          </a:lstStyle>
          <a:p>
            <a:pPr lvl="0"/>
            <a:r>
              <a:rPr lang="en-US" dirty="0"/>
              <a:t>Insert Text here Numbered List</a:t>
            </a:r>
          </a:p>
        </p:txBody>
      </p:sp>
      <p:sp>
        <p:nvSpPr>
          <p:cNvPr id="4" name="Text Placeholder 3">
            <a:extLst>
              <a:ext uri="{FF2B5EF4-FFF2-40B4-BE49-F238E27FC236}">
                <a16:creationId xmlns:a16="http://schemas.microsoft.com/office/drawing/2014/main" id="{EF9218CA-F071-8B41-9280-1F1CBD0FC6B8}"/>
              </a:ext>
            </a:extLst>
          </p:cNvPr>
          <p:cNvSpPr>
            <a:spLocks noGrp="1"/>
          </p:cNvSpPr>
          <p:nvPr>
            <p:ph type="body" sz="quarter" idx="11" hasCustomPrompt="1"/>
          </p:nvPr>
        </p:nvSpPr>
        <p:spPr>
          <a:xfrm>
            <a:off x="5827363" y="844657"/>
            <a:ext cx="5616009" cy="4726983"/>
          </a:xfrm>
          <a:prstGeom prst="rect">
            <a:avLst/>
          </a:prstGeom>
        </p:spPr>
        <p:txBody>
          <a:bodyPr/>
          <a:lstStyle>
            <a:lvl1pPr marL="514350" indent="-514350">
              <a:buClr>
                <a:schemeClr val="tx2">
                  <a:lumMod val="75000"/>
                </a:schemeClr>
              </a:buClr>
              <a:buSzPct val="90000"/>
              <a:buFont typeface="+mj-lt"/>
              <a:buAutoNum type="arabicPeriod"/>
              <a:defRPr sz="2400">
                <a:solidFill>
                  <a:schemeClr val="tx2">
                    <a:lumMod val="75000"/>
                  </a:schemeClr>
                </a:solidFill>
                <a:latin typeface="News Gothic MT" panose="020B0503020103020203" pitchFamily="34" charset="0"/>
              </a:defRPr>
            </a:lvl1pPr>
            <a:lvl2pPr marL="914400" indent="-457200">
              <a:buClr>
                <a:schemeClr val="accent1">
                  <a:lumMod val="50000"/>
                </a:schemeClr>
              </a:buClr>
              <a:buSzPct val="90000"/>
              <a:buFont typeface="+mj-lt"/>
              <a:buAutoNum type="alphaLcPeriod"/>
              <a:defRPr sz="2000">
                <a:solidFill>
                  <a:schemeClr val="tx2">
                    <a:lumMod val="75000"/>
                  </a:schemeClr>
                </a:solidFill>
                <a:latin typeface="News Gothic MT" panose="020B0503020103020203" pitchFamily="34" charset="0"/>
              </a:defRPr>
            </a:lvl2pPr>
            <a:lvl3pPr marL="1371600" indent="-457200">
              <a:buClr>
                <a:schemeClr val="bg1"/>
              </a:buClr>
              <a:buSzPct val="90000"/>
              <a:buFont typeface="+mj-lt"/>
              <a:buAutoNum type="arabicPeriod"/>
              <a:defRPr sz="1800">
                <a:solidFill>
                  <a:schemeClr val="tx2">
                    <a:lumMod val="75000"/>
                  </a:schemeClr>
                </a:solidFill>
                <a:latin typeface="News Gothic MT" panose="020B0503020103020203" pitchFamily="34" charset="0"/>
              </a:defRPr>
            </a:lvl3pPr>
            <a:lvl4pPr marL="1714500" indent="-342900">
              <a:buClr>
                <a:schemeClr val="tx2"/>
              </a:buClr>
              <a:buSzPct val="90000"/>
              <a:buFont typeface="+mj-lt"/>
              <a:buAutoNum type="arabicPeriod"/>
              <a:defRPr sz="2000">
                <a:latin typeface="News Gothic MT" panose="020B0503020103020203" pitchFamily="34" charset="0"/>
              </a:defRPr>
            </a:lvl4pPr>
            <a:lvl5pPr marL="2171700" indent="-342900">
              <a:buClr>
                <a:schemeClr val="tx2"/>
              </a:buClr>
              <a:buSzPct val="90000"/>
              <a:buFont typeface="+mj-lt"/>
              <a:buAutoNum type="arabicPeriod"/>
              <a:defRPr sz="2000">
                <a:latin typeface="News Gothic MT" panose="020B0503020103020203" pitchFamily="34" charset="0"/>
              </a:defRPr>
            </a:lvl5pPr>
          </a:lstStyle>
          <a:p>
            <a:pPr lvl="0"/>
            <a:r>
              <a:rPr lang="en-US" dirty="0"/>
              <a:t>Insert Numbered List Here</a:t>
            </a:r>
          </a:p>
          <a:p>
            <a:pPr lvl="1"/>
            <a:r>
              <a:rPr lang="en-US" dirty="0"/>
              <a:t>Second level</a:t>
            </a:r>
          </a:p>
          <a:p>
            <a:pPr lvl="2"/>
            <a:r>
              <a:rPr lang="en-US" dirty="0"/>
              <a:t>Third level</a:t>
            </a:r>
          </a:p>
        </p:txBody>
      </p:sp>
      <p:pic>
        <p:nvPicPr>
          <p:cNvPr id="6" name="Picture 5">
            <a:extLst>
              <a:ext uri="{FF2B5EF4-FFF2-40B4-BE49-F238E27FC236}">
                <a16:creationId xmlns:a16="http://schemas.microsoft.com/office/drawing/2014/main" id="{C1371CD6-A673-844F-A2E3-0AE7CA6D4E28}"/>
              </a:ext>
            </a:extLst>
          </p:cNvPr>
          <p:cNvPicPr>
            <a:picLocks noChangeAspect="1"/>
          </p:cNvPicPr>
          <p:nvPr userDrawn="1"/>
        </p:nvPicPr>
        <p:blipFill>
          <a:blip r:embed="rId2">
            <a:alphaModFix amt="30000"/>
          </a:blip>
          <a:srcRect/>
          <a:stretch/>
        </p:blipFill>
        <p:spPr>
          <a:xfrm>
            <a:off x="-29644" y="5869804"/>
            <a:ext cx="12224102" cy="995944"/>
          </a:xfrm>
          <a:prstGeom prst="rect">
            <a:avLst/>
          </a:prstGeom>
        </p:spPr>
      </p:pic>
    </p:spTree>
    <p:extLst>
      <p:ext uri="{BB962C8B-B14F-4D97-AF65-F5344CB8AC3E}">
        <p14:creationId xmlns:p14="http://schemas.microsoft.com/office/powerpoint/2010/main" val="2775097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 Column: Headline + Bullets (4)">
    <p:bg>
      <p:bgPr>
        <a:solidFill>
          <a:schemeClr val="accent1"/>
        </a:solidFill>
        <a:effectLst/>
      </p:bgPr>
    </p:bg>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48C8CF53-848B-B24C-A144-B7197CB9766E}"/>
              </a:ext>
            </a:extLst>
          </p:cNvPr>
          <p:cNvSpPr>
            <a:spLocks noGrp="1"/>
          </p:cNvSpPr>
          <p:nvPr>
            <p:ph type="body" sz="quarter" idx="10" hasCustomPrompt="1"/>
          </p:nvPr>
        </p:nvSpPr>
        <p:spPr>
          <a:xfrm>
            <a:off x="509076" y="879152"/>
            <a:ext cx="10582275" cy="1349116"/>
          </a:xfrm>
          <a:prstGeom prst="rect">
            <a:avLst/>
          </a:prstGeom>
        </p:spPr>
        <p:txBody>
          <a:bodyPr/>
          <a:lstStyle>
            <a:lvl1pPr marL="0" indent="0">
              <a:lnSpc>
                <a:spcPts val="5000"/>
              </a:lnSpc>
              <a:buNone/>
              <a:defRPr sz="4400" b="1">
                <a:solidFill>
                  <a:schemeClr val="tx2">
                    <a:lumMod val="75000"/>
                  </a:schemeClr>
                </a:solidFill>
                <a:latin typeface="News Gothic MT" panose="020B0503020103020203" pitchFamily="34" charset="0"/>
              </a:defRPr>
            </a:lvl1pPr>
            <a:lvl2pPr marL="457200" indent="0">
              <a:buNone/>
              <a:defRPr sz="3800">
                <a:solidFill>
                  <a:schemeClr val="bg1"/>
                </a:solidFill>
                <a:latin typeface="News Gothic MT" panose="020B0503020103020203" pitchFamily="34" charset="0"/>
              </a:defRPr>
            </a:lvl2pPr>
            <a:lvl3pPr marL="914400" indent="0">
              <a:buNone/>
              <a:defRPr sz="3800">
                <a:solidFill>
                  <a:schemeClr val="bg1"/>
                </a:solidFill>
                <a:latin typeface="News Gothic MT" panose="020B0503020103020203" pitchFamily="34" charset="0"/>
              </a:defRPr>
            </a:lvl3pPr>
            <a:lvl4pPr marL="1371600" indent="0">
              <a:buNone/>
              <a:defRPr sz="3800">
                <a:solidFill>
                  <a:schemeClr val="bg1"/>
                </a:solidFill>
                <a:latin typeface="News Gothic MT" panose="020B0503020103020203" pitchFamily="34" charset="0"/>
              </a:defRPr>
            </a:lvl4pPr>
            <a:lvl5pPr marL="1828800" indent="0">
              <a:buNone/>
              <a:defRPr sz="3800">
                <a:solidFill>
                  <a:schemeClr val="bg1"/>
                </a:solidFill>
                <a:latin typeface="News Gothic MT" panose="020B0503020103020203" pitchFamily="34" charset="0"/>
              </a:defRPr>
            </a:lvl5pPr>
          </a:lstStyle>
          <a:p>
            <a:pPr lvl="0"/>
            <a:r>
              <a:rPr lang="en-US" dirty="0"/>
              <a:t>Insert Text here Two Column Bulleted List</a:t>
            </a:r>
          </a:p>
        </p:txBody>
      </p:sp>
      <p:sp>
        <p:nvSpPr>
          <p:cNvPr id="4" name="Text Placeholder 3">
            <a:extLst>
              <a:ext uri="{FF2B5EF4-FFF2-40B4-BE49-F238E27FC236}">
                <a16:creationId xmlns:a16="http://schemas.microsoft.com/office/drawing/2014/main" id="{FD810D38-06E1-D94E-8DC5-77AF67F4F405}"/>
              </a:ext>
            </a:extLst>
          </p:cNvPr>
          <p:cNvSpPr>
            <a:spLocks noGrp="1"/>
          </p:cNvSpPr>
          <p:nvPr>
            <p:ph type="body" sz="quarter" idx="11"/>
          </p:nvPr>
        </p:nvSpPr>
        <p:spPr>
          <a:xfrm>
            <a:off x="509076" y="2228268"/>
            <a:ext cx="5038725" cy="3633788"/>
          </a:xfrm>
          <a:prstGeom prst="rect">
            <a:avLst/>
          </a:prstGeom>
        </p:spPr>
        <p:txBody>
          <a:bodyPr/>
          <a:lstStyle>
            <a:lvl1pPr>
              <a:buClr>
                <a:schemeClr val="tx2">
                  <a:lumMod val="75000"/>
                </a:schemeClr>
              </a:buClr>
              <a:defRPr sz="2400">
                <a:solidFill>
                  <a:schemeClr val="tx2">
                    <a:lumMod val="75000"/>
                  </a:schemeClr>
                </a:solidFill>
                <a:latin typeface="News Gothic MT" panose="020B0503020103020203" pitchFamily="34" charset="0"/>
              </a:defRPr>
            </a:lvl1pPr>
            <a:lvl2pPr>
              <a:buClr>
                <a:schemeClr val="accent1">
                  <a:lumMod val="50000"/>
                </a:schemeClr>
              </a:buClr>
              <a:defRPr sz="2000">
                <a:solidFill>
                  <a:schemeClr val="tx2">
                    <a:lumMod val="75000"/>
                  </a:schemeClr>
                </a:solidFill>
                <a:latin typeface="News Gothic MT" panose="020B0503020103020203" pitchFamily="34" charset="0"/>
              </a:defRPr>
            </a:lvl2pPr>
            <a:lvl3pPr>
              <a:buClr>
                <a:schemeClr val="bg1"/>
              </a:buClr>
              <a:defRPr sz="1800">
                <a:solidFill>
                  <a:schemeClr val="tx2">
                    <a:lumMod val="75000"/>
                  </a:schemeClr>
                </a:solidFill>
                <a:latin typeface="News Gothic MT" panose="020B0503020103020203" pitchFamily="34" charset="0"/>
              </a:defRPr>
            </a:lvl3pPr>
            <a:lvl4pPr>
              <a:buClr>
                <a:schemeClr val="tx2"/>
              </a:buClr>
              <a:defRPr sz="2000">
                <a:latin typeface="News Gothic MT" panose="020B0503020103020203" pitchFamily="34" charset="0"/>
              </a:defRPr>
            </a:lvl4pPr>
            <a:lvl5pPr>
              <a:buClr>
                <a:schemeClr val="tx2"/>
              </a:buClr>
              <a:defRPr sz="2000">
                <a:latin typeface="News Gothic MT" panose="020B0503020103020203" pitchFamily="34" charset="0"/>
              </a:defRPr>
            </a:lvl5pPr>
          </a:lstStyle>
          <a:p>
            <a:pPr lvl="0"/>
            <a:r>
              <a:rPr lang="en-US"/>
              <a:t>Click to edit Master text styles</a:t>
            </a:r>
          </a:p>
          <a:p>
            <a:pPr lvl="1"/>
            <a:r>
              <a:rPr lang="en-US"/>
              <a:t>Second level</a:t>
            </a:r>
          </a:p>
          <a:p>
            <a:pPr lvl="2"/>
            <a:r>
              <a:rPr lang="en-US"/>
              <a:t>Third level</a:t>
            </a:r>
          </a:p>
        </p:txBody>
      </p:sp>
      <p:pic>
        <p:nvPicPr>
          <p:cNvPr id="6" name="Picture 5">
            <a:extLst>
              <a:ext uri="{FF2B5EF4-FFF2-40B4-BE49-F238E27FC236}">
                <a16:creationId xmlns:a16="http://schemas.microsoft.com/office/drawing/2014/main" id="{498EAF1B-7AFA-8945-8EC7-89F80F05B357}"/>
              </a:ext>
            </a:extLst>
          </p:cNvPr>
          <p:cNvPicPr>
            <a:picLocks noChangeAspect="1"/>
          </p:cNvPicPr>
          <p:nvPr userDrawn="1"/>
        </p:nvPicPr>
        <p:blipFill>
          <a:blip r:embed="rId2">
            <a:alphaModFix amt="30000"/>
          </a:blip>
          <a:srcRect/>
          <a:stretch/>
        </p:blipFill>
        <p:spPr>
          <a:xfrm>
            <a:off x="-32102" y="5862056"/>
            <a:ext cx="12224102" cy="995944"/>
          </a:xfrm>
          <a:prstGeom prst="rect">
            <a:avLst/>
          </a:prstGeom>
        </p:spPr>
      </p:pic>
      <p:sp>
        <p:nvSpPr>
          <p:cNvPr id="12" name="Text Placeholder 3">
            <a:extLst>
              <a:ext uri="{FF2B5EF4-FFF2-40B4-BE49-F238E27FC236}">
                <a16:creationId xmlns:a16="http://schemas.microsoft.com/office/drawing/2014/main" id="{04FC597A-6F4F-8443-8432-E7FCC9EBF4CC}"/>
              </a:ext>
            </a:extLst>
          </p:cNvPr>
          <p:cNvSpPr>
            <a:spLocks noGrp="1"/>
          </p:cNvSpPr>
          <p:nvPr>
            <p:ph type="body" sz="quarter" idx="13"/>
          </p:nvPr>
        </p:nvSpPr>
        <p:spPr>
          <a:xfrm>
            <a:off x="6052626" y="2228268"/>
            <a:ext cx="5038725" cy="3633788"/>
          </a:xfrm>
          <a:prstGeom prst="rect">
            <a:avLst/>
          </a:prstGeom>
        </p:spPr>
        <p:txBody>
          <a:bodyPr/>
          <a:lstStyle>
            <a:lvl1pPr>
              <a:buClr>
                <a:schemeClr val="tx2">
                  <a:lumMod val="75000"/>
                </a:schemeClr>
              </a:buClr>
              <a:defRPr sz="2400">
                <a:solidFill>
                  <a:schemeClr val="tx2">
                    <a:lumMod val="75000"/>
                  </a:schemeClr>
                </a:solidFill>
                <a:latin typeface="News Gothic MT" panose="020B0503020103020203" pitchFamily="34" charset="0"/>
              </a:defRPr>
            </a:lvl1pPr>
            <a:lvl2pPr>
              <a:buClr>
                <a:schemeClr val="accent1">
                  <a:lumMod val="50000"/>
                </a:schemeClr>
              </a:buClr>
              <a:defRPr sz="2000">
                <a:solidFill>
                  <a:schemeClr val="tx2">
                    <a:lumMod val="75000"/>
                  </a:schemeClr>
                </a:solidFill>
                <a:latin typeface="News Gothic MT" panose="020B0503020103020203" pitchFamily="34" charset="0"/>
              </a:defRPr>
            </a:lvl2pPr>
            <a:lvl3pPr>
              <a:buClr>
                <a:schemeClr val="bg1"/>
              </a:buClr>
              <a:defRPr sz="1800">
                <a:solidFill>
                  <a:schemeClr val="tx2">
                    <a:lumMod val="75000"/>
                  </a:schemeClr>
                </a:solidFill>
                <a:latin typeface="News Gothic MT" panose="020B0503020103020203" pitchFamily="34" charset="0"/>
              </a:defRPr>
            </a:lvl3pPr>
            <a:lvl4pPr>
              <a:buClr>
                <a:schemeClr val="tx2"/>
              </a:buClr>
              <a:defRPr sz="2000">
                <a:latin typeface="News Gothic MT" panose="020B0503020103020203" pitchFamily="34" charset="0"/>
              </a:defRPr>
            </a:lvl4pPr>
            <a:lvl5pPr>
              <a:buClr>
                <a:schemeClr val="tx2"/>
              </a:buClr>
              <a:defRPr sz="2000">
                <a:latin typeface="News Gothic MT" panose="020B0503020103020203" pitchFamily="34" charset="0"/>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026014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3 Column: Headline + Text (4)">
    <p:bg>
      <p:bgPr>
        <a:solidFill>
          <a:schemeClr val="accent1"/>
        </a:solidFill>
        <a:effectLst/>
      </p:bgPr>
    </p:bg>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48C8CF53-848B-B24C-A144-B7197CB9766E}"/>
              </a:ext>
            </a:extLst>
          </p:cNvPr>
          <p:cNvSpPr>
            <a:spLocks noGrp="1"/>
          </p:cNvSpPr>
          <p:nvPr>
            <p:ph type="body" sz="quarter" idx="10" hasCustomPrompt="1"/>
          </p:nvPr>
        </p:nvSpPr>
        <p:spPr>
          <a:xfrm>
            <a:off x="748627" y="844657"/>
            <a:ext cx="10619379" cy="1291269"/>
          </a:xfrm>
          <a:prstGeom prst="rect">
            <a:avLst/>
          </a:prstGeom>
        </p:spPr>
        <p:txBody>
          <a:bodyPr/>
          <a:lstStyle>
            <a:lvl1pPr marL="0" indent="0">
              <a:lnSpc>
                <a:spcPts val="5000"/>
              </a:lnSpc>
              <a:buNone/>
              <a:defRPr sz="4400" b="1">
                <a:solidFill>
                  <a:schemeClr val="tx2">
                    <a:lumMod val="75000"/>
                  </a:schemeClr>
                </a:solidFill>
                <a:latin typeface="News Gothic MT" panose="020B0503020103020203" pitchFamily="34" charset="0"/>
              </a:defRPr>
            </a:lvl1pPr>
            <a:lvl2pPr marL="457200" indent="0">
              <a:buNone/>
              <a:defRPr sz="3800">
                <a:solidFill>
                  <a:schemeClr val="bg1"/>
                </a:solidFill>
                <a:latin typeface="News Gothic MT" panose="020B0503020103020203" pitchFamily="34" charset="0"/>
              </a:defRPr>
            </a:lvl2pPr>
            <a:lvl3pPr marL="914400" indent="0">
              <a:buNone/>
              <a:defRPr sz="3800">
                <a:solidFill>
                  <a:schemeClr val="bg1"/>
                </a:solidFill>
                <a:latin typeface="News Gothic MT" panose="020B0503020103020203" pitchFamily="34" charset="0"/>
              </a:defRPr>
            </a:lvl3pPr>
            <a:lvl4pPr marL="1371600" indent="0">
              <a:buNone/>
              <a:defRPr sz="3800">
                <a:solidFill>
                  <a:schemeClr val="bg1"/>
                </a:solidFill>
                <a:latin typeface="News Gothic MT" panose="020B0503020103020203" pitchFamily="34" charset="0"/>
              </a:defRPr>
            </a:lvl4pPr>
            <a:lvl5pPr marL="1828800" indent="0">
              <a:buNone/>
              <a:defRPr sz="3800">
                <a:solidFill>
                  <a:schemeClr val="bg1"/>
                </a:solidFill>
                <a:latin typeface="News Gothic MT" panose="020B0503020103020203" pitchFamily="34" charset="0"/>
              </a:defRPr>
            </a:lvl5pPr>
          </a:lstStyle>
          <a:p>
            <a:pPr lvl="0"/>
            <a:r>
              <a:rPr lang="en-US" dirty="0"/>
              <a:t>Insert Text here Three Column Text</a:t>
            </a:r>
          </a:p>
        </p:txBody>
      </p:sp>
      <p:pic>
        <p:nvPicPr>
          <p:cNvPr id="8" name="Picture 7">
            <a:extLst>
              <a:ext uri="{FF2B5EF4-FFF2-40B4-BE49-F238E27FC236}">
                <a16:creationId xmlns:a16="http://schemas.microsoft.com/office/drawing/2014/main" id="{DDD26278-FCF1-0843-82AD-4DB42EB5B43D}"/>
              </a:ext>
            </a:extLst>
          </p:cNvPr>
          <p:cNvPicPr>
            <a:picLocks noChangeAspect="1"/>
          </p:cNvPicPr>
          <p:nvPr userDrawn="1"/>
        </p:nvPicPr>
        <p:blipFill>
          <a:blip r:embed="rId2">
            <a:alphaModFix amt="30000"/>
          </a:blip>
          <a:srcRect/>
          <a:stretch/>
        </p:blipFill>
        <p:spPr>
          <a:xfrm>
            <a:off x="-29644" y="5869804"/>
            <a:ext cx="12224102" cy="995944"/>
          </a:xfrm>
          <a:prstGeom prst="rect">
            <a:avLst/>
          </a:prstGeom>
        </p:spPr>
      </p:pic>
      <p:sp>
        <p:nvSpPr>
          <p:cNvPr id="7" name="Text Placeholder 3">
            <a:extLst>
              <a:ext uri="{FF2B5EF4-FFF2-40B4-BE49-F238E27FC236}">
                <a16:creationId xmlns:a16="http://schemas.microsoft.com/office/drawing/2014/main" id="{7B4AE510-4F68-F541-A357-0595847997B4}"/>
              </a:ext>
            </a:extLst>
          </p:cNvPr>
          <p:cNvSpPr>
            <a:spLocks noGrp="1"/>
          </p:cNvSpPr>
          <p:nvPr>
            <p:ph type="body" sz="quarter" idx="11"/>
          </p:nvPr>
        </p:nvSpPr>
        <p:spPr>
          <a:xfrm>
            <a:off x="509076" y="2236016"/>
            <a:ext cx="3396617" cy="3633788"/>
          </a:xfrm>
          <a:prstGeom prst="rect">
            <a:avLst/>
          </a:prstGeom>
        </p:spPr>
        <p:txBody>
          <a:bodyPr/>
          <a:lstStyle>
            <a:lvl1pPr>
              <a:buClr>
                <a:schemeClr val="tx2">
                  <a:lumMod val="75000"/>
                </a:schemeClr>
              </a:buClr>
              <a:defRPr sz="2400">
                <a:solidFill>
                  <a:schemeClr val="tx2">
                    <a:lumMod val="75000"/>
                  </a:schemeClr>
                </a:solidFill>
                <a:latin typeface="News Gothic MT" panose="020B0503020103020203" pitchFamily="34" charset="0"/>
              </a:defRPr>
            </a:lvl1pPr>
            <a:lvl2pPr>
              <a:buClr>
                <a:schemeClr val="accent1">
                  <a:lumMod val="50000"/>
                </a:schemeClr>
              </a:buClr>
              <a:defRPr sz="2000">
                <a:solidFill>
                  <a:schemeClr val="tx2">
                    <a:lumMod val="75000"/>
                  </a:schemeClr>
                </a:solidFill>
                <a:latin typeface="News Gothic MT" panose="020B0503020103020203" pitchFamily="34" charset="0"/>
              </a:defRPr>
            </a:lvl2pPr>
            <a:lvl3pPr>
              <a:buClr>
                <a:schemeClr val="bg1"/>
              </a:buClr>
              <a:defRPr sz="1800">
                <a:solidFill>
                  <a:schemeClr val="tx2">
                    <a:lumMod val="75000"/>
                  </a:schemeClr>
                </a:solidFill>
                <a:latin typeface="News Gothic MT" panose="020B0503020103020203" pitchFamily="34" charset="0"/>
              </a:defRPr>
            </a:lvl3pPr>
            <a:lvl4pPr>
              <a:buClr>
                <a:schemeClr val="tx2"/>
              </a:buClr>
              <a:defRPr sz="2000">
                <a:latin typeface="News Gothic MT" panose="020B0503020103020203" pitchFamily="34" charset="0"/>
              </a:defRPr>
            </a:lvl4pPr>
            <a:lvl5pPr>
              <a:buClr>
                <a:schemeClr val="tx2"/>
              </a:buClr>
              <a:defRPr sz="2000">
                <a:latin typeface="News Gothic MT" panose="020B0503020103020203" pitchFamily="34" charset="0"/>
              </a:defRPr>
            </a:lvl5pPr>
          </a:lstStyle>
          <a:p>
            <a:pPr lvl="0"/>
            <a:r>
              <a:rPr lang="en-US"/>
              <a:t>Click to edit Master text styles</a:t>
            </a:r>
          </a:p>
          <a:p>
            <a:pPr lvl="1"/>
            <a:r>
              <a:rPr lang="en-US"/>
              <a:t>Second level</a:t>
            </a:r>
          </a:p>
          <a:p>
            <a:pPr lvl="2"/>
            <a:r>
              <a:rPr lang="en-US"/>
              <a:t>Third level</a:t>
            </a:r>
          </a:p>
        </p:txBody>
      </p:sp>
      <p:sp>
        <p:nvSpPr>
          <p:cNvPr id="10" name="Text Placeholder 3">
            <a:extLst>
              <a:ext uri="{FF2B5EF4-FFF2-40B4-BE49-F238E27FC236}">
                <a16:creationId xmlns:a16="http://schemas.microsoft.com/office/drawing/2014/main" id="{0C444C9F-3206-E848-B3C5-A1F2A019B3A5}"/>
              </a:ext>
            </a:extLst>
          </p:cNvPr>
          <p:cNvSpPr>
            <a:spLocks noGrp="1"/>
          </p:cNvSpPr>
          <p:nvPr>
            <p:ph type="body" sz="quarter" idx="12"/>
          </p:nvPr>
        </p:nvSpPr>
        <p:spPr>
          <a:xfrm>
            <a:off x="7991800" y="2236016"/>
            <a:ext cx="3396617" cy="3633788"/>
          </a:xfrm>
          <a:prstGeom prst="rect">
            <a:avLst/>
          </a:prstGeom>
        </p:spPr>
        <p:txBody>
          <a:bodyPr/>
          <a:lstStyle>
            <a:lvl1pPr>
              <a:buClr>
                <a:schemeClr val="tx2">
                  <a:lumMod val="75000"/>
                </a:schemeClr>
              </a:buClr>
              <a:defRPr sz="2400">
                <a:solidFill>
                  <a:schemeClr val="tx2">
                    <a:lumMod val="75000"/>
                  </a:schemeClr>
                </a:solidFill>
                <a:latin typeface="News Gothic MT" panose="020B0503020103020203" pitchFamily="34" charset="0"/>
              </a:defRPr>
            </a:lvl1pPr>
            <a:lvl2pPr>
              <a:buClr>
                <a:schemeClr val="accent1">
                  <a:lumMod val="50000"/>
                </a:schemeClr>
              </a:buClr>
              <a:defRPr sz="2000">
                <a:solidFill>
                  <a:schemeClr val="tx2">
                    <a:lumMod val="75000"/>
                  </a:schemeClr>
                </a:solidFill>
                <a:latin typeface="News Gothic MT" panose="020B0503020103020203" pitchFamily="34" charset="0"/>
              </a:defRPr>
            </a:lvl2pPr>
            <a:lvl3pPr>
              <a:buClr>
                <a:schemeClr val="bg1"/>
              </a:buClr>
              <a:defRPr sz="1800">
                <a:solidFill>
                  <a:schemeClr val="tx2">
                    <a:lumMod val="75000"/>
                  </a:schemeClr>
                </a:solidFill>
                <a:latin typeface="News Gothic MT" panose="020B0503020103020203" pitchFamily="34" charset="0"/>
              </a:defRPr>
            </a:lvl3pPr>
            <a:lvl4pPr>
              <a:buClr>
                <a:schemeClr val="tx2"/>
              </a:buClr>
              <a:defRPr sz="2000">
                <a:latin typeface="News Gothic MT" panose="020B0503020103020203" pitchFamily="34" charset="0"/>
              </a:defRPr>
            </a:lvl4pPr>
            <a:lvl5pPr>
              <a:buClr>
                <a:schemeClr val="tx2"/>
              </a:buClr>
              <a:defRPr sz="2000">
                <a:latin typeface="News Gothic MT" panose="020B0503020103020203" pitchFamily="34" charset="0"/>
              </a:defRPr>
            </a:lvl5pPr>
          </a:lstStyle>
          <a:p>
            <a:pPr lvl="0"/>
            <a:r>
              <a:rPr lang="en-US"/>
              <a:t>Click to edit Master text styles</a:t>
            </a:r>
          </a:p>
          <a:p>
            <a:pPr lvl="1"/>
            <a:r>
              <a:rPr lang="en-US"/>
              <a:t>Second level</a:t>
            </a:r>
          </a:p>
          <a:p>
            <a:pPr lvl="2"/>
            <a:r>
              <a:rPr lang="en-US"/>
              <a:t>Third level</a:t>
            </a:r>
          </a:p>
        </p:txBody>
      </p:sp>
      <p:sp>
        <p:nvSpPr>
          <p:cNvPr id="11" name="Text Placeholder 3">
            <a:extLst>
              <a:ext uri="{FF2B5EF4-FFF2-40B4-BE49-F238E27FC236}">
                <a16:creationId xmlns:a16="http://schemas.microsoft.com/office/drawing/2014/main" id="{7186A73C-E0A0-1943-BCCE-F6460D4A23B9}"/>
              </a:ext>
            </a:extLst>
          </p:cNvPr>
          <p:cNvSpPr>
            <a:spLocks noGrp="1"/>
          </p:cNvSpPr>
          <p:nvPr>
            <p:ph type="body" sz="quarter" idx="13"/>
          </p:nvPr>
        </p:nvSpPr>
        <p:spPr>
          <a:xfrm>
            <a:off x="4236476" y="2236016"/>
            <a:ext cx="3396617" cy="3633788"/>
          </a:xfrm>
          <a:prstGeom prst="rect">
            <a:avLst/>
          </a:prstGeom>
        </p:spPr>
        <p:txBody>
          <a:bodyPr/>
          <a:lstStyle>
            <a:lvl1pPr>
              <a:buClr>
                <a:schemeClr val="tx2">
                  <a:lumMod val="75000"/>
                </a:schemeClr>
              </a:buClr>
              <a:defRPr sz="2400">
                <a:solidFill>
                  <a:schemeClr val="tx2">
                    <a:lumMod val="75000"/>
                  </a:schemeClr>
                </a:solidFill>
                <a:latin typeface="News Gothic MT" panose="020B0503020103020203" pitchFamily="34" charset="0"/>
              </a:defRPr>
            </a:lvl1pPr>
            <a:lvl2pPr>
              <a:buClr>
                <a:schemeClr val="accent1">
                  <a:lumMod val="50000"/>
                </a:schemeClr>
              </a:buClr>
              <a:defRPr sz="2000">
                <a:solidFill>
                  <a:schemeClr val="tx2">
                    <a:lumMod val="75000"/>
                  </a:schemeClr>
                </a:solidFill>
                <a:latin typeface="News Gothic MT" panose="020B0503020103020203" pitchFamily="34" charset="0"/>
              </a:defRPr>
            </a:lvl2pPr>
            <a:lvl3pPr>
              <a:buClr>
                <a:schemeClr val="bg1"/>
              </a:buClr>
              <a:defRPr sz="1800">
                <a:solidFill>
                  <a:schemeClr val="tx2">
                    <a:lumMod val="75000"/>
                  </a:schemeClr>
                </a:solidFill>
                <a:latin typeface="News Gothic MT" panose="020B0503020103020203" pitchFamily="34" charset="0"/>
              </a:defRPr>
            </a:lvl3pPr>
            <a:lvl4pPr>
              <a:buClr>
                <a:schemeClr val="tx2"/>
              </a:buClr>
              <a:defRPr sz="2000">
                <a:latin typeface="News Gothic MT" panose="020B0503020103020203" pitchFamily="34" charset="0"/>
              </a:defRPr>
            </a:lvl4pPr>
            <a:lvl5pPr>
              <a:buClr>
                <a:schemeClr val="tx2"/>
              </a:buClr>
              <a:defRPr sz="2000">
                <a:latin typeface="News Gothic MT" panose="020B0503020103020203" pitchFamily="34" charset="0"/>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836543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nk with Wave (4)">
    <p:bg>
      <p:bgPr>
        <a:solidFill>
          <a:schemeClr val="accent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4D65F15-C755-CA4C-9C6E-B579DA8F9684}"/>
              </a:ext>
            </a:extLst>
          </p:cNvPr>
          <p:cNvPicPr>
            <a:picLocks noChangeAspect="1"/>
          </p:cNvPicPr>
          <p:nvPr userDrawn="1"/>
        </p:nvPicPr>
        <p:blipFill>
          <a:blip r:embed="rId2">
            <a:alphaModFix amt="30000"/>
          </a:blip>
          <a:srcRect/>
          <a:stretch/>
        </p:blipFill>
        <p:spPr>
          <a:xfrm>
            <a:off x="-29644" y="5869804"/>
            <a:ext cx="12224102" cy="995944"/>
          </a:xfrm>
          <a:prstGeom prst="rect">
            <a:avLst/>
          </a:prstGeom>
        </p:spPr>
      </p:pic>
    </p:spTree>
    <p:extLst>
      <p:ext uri="{BB962C8B-B14F-4D97-AF65-F5344CB8AC3E}">
        <p14:creationId xmlns:p14="http://schemas.microsoft.com/office/powerpoint/2010/main" val="2537501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Pie Chart Left">
    <p:bg>
      <p:bgPr>
        <a:solidFill>
          <a:schemeClr val="bg1">
            <a:alpha val="80000"/>
          </a:schemeClr>
        </a:solidFill>
        <a:effectLst/>
      </p:bgPr>
    </p:bg>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48C8CF53-848B-B24C-A144-B7197CB9766E}"/>
              </a:ext>
            </a:extLst>
          </p:cNvPr>
          <p:cNvSpPr>
            <a:spLocks noGrp="1"/>
          </p:cNvSpPr>
          <p:nvPr>
            <p:ph type="body" sz="quarter" idx="10" hasCustomPrompt="1"/>
          </p:nvPr>
        </p:nvSpPr>
        <p:spPr>
          <a:xfrm>
            <a:off x="6746472" y="1076659"/>
            <a:ext cx="4838700" cy="1673817"/>
          </a:xfrm>
          <a:prstGeom prst="rect">
            <a:avLst/>
          </a:prstGeom>
        </p:spPr>
        <p:txBody>
          <a:bodyPr/>
          <a:lstStyle>
            <a:lvl1pPr marL="0" indent="0">
              <a:lnSpc>
                <a:spcPts val="5000"/>
              </a:lnSpc>
              <a:buNone/>
              <a:defRPr sz="4400" b="1">
                <a:solidFill>
                  <a:schemeClr val="accent2"/>
                </a:solidFill>
                <a:latin typeface="News Gothic MT" panose="020B0503020103020203" pitchFamily="34" charset="0"/>
              </a:defRPr>
            </a:lvl1pPr>
            <a:lvl2pPr marL="457200" indent="0">
              <a:buNone/>
              <a:defRPr sz="3800">
                <a:solidFill>
                  <a:schemeClr val="bg1"/>
                </a:solidFill>
                <a:latin typeface="News Gothic MT" panose="020B0503020103020203" pitchFamily="34" charset="0"/>
              </a:defRPr>
            </a:lvl2pPr>
            <a:lvl3pPr marL="914400" indent="0">
              <a:buNone/>
              <a:defRPr sz="3800">
                <a:solidFill>
                  <a:schemeClr val="bg1"/>
                </a:solidFill>
                <a:latin typeface="News Gothic MT" panose="020B0503020103020203" pitchFamily="34" charset="0"/>
              </a:defRPr>
            </a:lvl3pPr>
            <a:lvl4pPr marL="1371600" indent="0">
              <a:buNone/>
              <a:defRPr sz="3800">
                <a:solidFill>
                  <a:schemeClr val="bg1"/>
                </a:solidFill>
                <a:latin typeface="News Gothic MT" panose="020B0503020103020203" pitchFamily="34" charset="0"/>
              </a:defRPr>
            </a:lvl4pPr>
            <a:lvl5pPr marL="1828800" indent="0">
              <a:buNone/>
              <a:defRPr sz="3800">
                <a:solidFill>
                  <a:schemeClr val="bg1"/>
                </a:solidFill>
                <a:latin typeface="News Gothic MT" panose="020B0503020103020203" pitchFamily="34" charset="0"/>
              </a:defRPr>
            </a:lvl5pPr>
          </a:lstStyle>
          <a:p>
            <a:pPr lvl="0"/>
            <a:r>
              <a:rPr lang="en-US" dirty="0"/>
              <a:t>Insert Text here </a:t>
            </a:r>
            <a:br>
              <a:rPr lang="en-US" dirty="0"/>
            </a:br>
            <a:r>
              <a:rPr lang="en-US" dirty="0"/>
              <a:t>Lorem Sem</a:t>
            </a:r>
          </a:p>
        </p:txBody>
      </p:sp>
      <p:sp>
        <p:nvSpPr>
          <p:cNvPr id="11" name="Title Placeholder 1">
            <a:extLst>
              <a:ext uri="{FF2B5EF4-FFF2-40B4-BE49-F238E27FC236}">
                <a16:creationId xmlns:a16="http://schemas.microsoft.com/office/drawing/2014/main" id="{58F880E4-2024-2245-B22A-6066BDA89BB6}"/>
              </a:ext>
            </a:extLst>
          </p:cNvPr>
          <p:cNvSpPr>
            <a:spLocks noGrp="1"/>
          </p:cNvSpPr>
          <p:nvPr>
            <p:ph type="title" hasCustomPrompt="1"/>
          </p:nvPr>
        </p:nvSpPr>
        <p:spPr>
          <a:xfrm>
            <a:off x="6745798" y="3139382"/>
            <a:ext cx="4839185" cy="1936285"/>
          </a:xfrm>
          <a:prstGeom prst="rect">
            <a:avLst/>
          </a:prstGeom>
        </p:spPr>
        <p:txBody>
          <a:bodyPr vert="horz" lIns="91440" tIns="45720" rIns="91440" bIns="45720" rtlCol="0" anchor="t">
            <a:noAutofit/>
          </a:bodyPr>
          <a:lstStyle>
            <a:lvl1pPr algn="l">
              <a:lnSpc>
                <a:spcPts val="3000"/>
              </a:lnSpc>
              <a:defRPr sz="2400">
                <a:solidFill>
                  <a:schemeClr val="tx2"/>
                </a:solidFill>
              </a:defRPr>
            </a:lvl1pPr>
          </a:lstStyle>
          <a:p>
            <a:r>
              <a:rPr lang="en-US" dirty="0"/>
              <a:t>Secondary text here </a:t>
            </a:r>
            <a:r>
              <a:rPr lang="en-US" dirty="0" err="1"/>
              <a:t>Aenean</a:t>
            </a:r>
            <a:r>
              <a:rPr lang="en-US" dirty="0"/>
              <a:t> </a:t>
            </a:r>
            <a:r>
              <a:rPr lang="en-US" dirty="0" err="1"/>
              <a:t>eu</a:t>
            </a:r>
            <a:r>
              <a:rPr lang="en-US" dirty="0"/>
              <a:t> </a:t>
            </a:r>
            <a:r>
              <a:rPr lang="en-US" dirty="0" err="1"/>
              <a:t>leo</a:t>
            </a:r>
            <a:r>
              <a:rPr lang="en-US" dirty="0"/>
              <a:t> </a:t>
            </a:r>
            <a:r>
              <a:rPr lang="en-US" dirty="0" err="1"/>
              <a:t>quam</a:t>
            </a:r>
            <a:r>
              <a:rPr lang="en-US" dirty="0"/>
              <a:t>. </a:t>
            </a:r>
            <a:r>
              <a:rPr lang="en-US" dirty="0" err="1"/>
              <a:t>Pellentesque</a:t>
            </a:r>
            <a:r>
              <a:rPr lang="en-US" dirty="0"/>
              <a:t> </a:t>
            </a:r>
            <a:r>
              <a:rPr lang="en-US" dirty="0" err="1"/>
              <a:t>ornare</a:t>
            </a:r>
            <a:r>
              <a:rPr lang="en-US" dirty="0"/>
              <a:t> </a:t>
            </a:r>
            <a:r>
              <a:rPr lang="en-US" dirty="0" err="1"/>
              <a:t>sem</a:t>
            </a:r>
            <a:r>
              <a:rPr lang="en-US" dirty="0"/>
              <a:t> lacinia </a:t>
            </a:r>
            <a:r>
              <a:rPr lang="en-US" dirty="0" err="1"/>
              <a:t>quam</a:t>
            </a:r>
            <a:r>
              <a:rPr lang="en-US" dirty="0"/>
              <a:t> </a:t>
            </a:r>
            <a:r>
              <a:rPr lang="en-US" dirty="0" err="1"/>
              <a:t>venenatis</a:t>
            </a:r>
            <a:r>
              <a:rPr lang="en-US" dirty="0"/>
              <a:t> vestibulum. Sed </a:t>
            </a:r>
            <a:r>
              <a:rPr lang="en-US" dirty="0" err="1"/>
              <a:t>posuere</a:t>
            </a:r>
            <a:r>
              <a:rPr lang="en-US" dirty="0"/>
              <a:t> </a:t>
            </a:r>
            <a:r>
              <a:rPr lang="en-US" dirty="0" err="1"/>
              <a:t>consectetur</a:t>
            </a:r>
            <a:r>
              <a:rPr lang="en-US" dirty="0"/>
              <a:t> </a:t>
            </a:r>
            <a:r>
              <a:rPr lang="en-US" dirty="0" err="1"/>
              <a:t>est</a:t>
            </a:r>
            <a:r>
              <a:rPr lang="en-US" dirty="0"/>
              <a:t> at </a:t>
            </a:r>
            <a:r>
              <a:rPr lang="en-US" dirty="0" err="1"/>
              <a:t>lobortis</a:t>
            </a:r>
            <a:r>
              <a:rPr lang="en-US" dirty="0"/>
              <a:t>.</a:t>
            </a:r>
          </a:p>
        </p:txBody>
      </p:sp>
      <p:sp>
        <p:nvSpPr>
          <p:cNvPr id="5" name="Chart Placeholder 2">
            <a:extLst>
              <a:ext uri="{FF2B5EF4-FFF2-40B4-BE49-F238E27FC236}">
                <a16:creationId xmlns:a16="http://schemas.microsoft.com/office/drawing/2014/main" id="{8402CC3C-87D7-F54B-8744-69906D1D5FFD}"/>
              </a:ext>
            </a:extLst>
          </p:cNvPr>
          <p:cNvSpPr>
            <a:spLocks noGrp="1"/>
          </p:cNvSpPr>
          <p:nvPr>
            <p:ph type="chart" sz="quarter" idx="12" hasCustomPrompt="1"/>
          </p:nvPr>
        </p:nvSpPr>
        <p:spPr>
          <a:xfrm>
            <a:off x="606828" y="592931"/>
            <a:ext cx="5329238" cy="4929982"/>
          </a:xfrm>
          <a:prstGeom prst="rect">
            <a:avLst/>
          </a:prstGeom>
        </p:spPr>
        <p:txBody>
          <a:bodyPr/>
          <a:lstStyle>
            <a:lvl1pPr marL="0" indent="0">
              <a:buFontTx/>
              <a:buNone/>
              <a:defRPr/>
            </a:lvl1pPr>
          </a:lstStyle>
          <a:p>
            <a:r>
              <a:rPr lang="en-US" dirty="0"/>
              <a:t>Insert Chart</a:t>
            </a:r>
          </a:p>
        </p:txBody>
      </p:sp>
      <p:sp>
        <p:nvSpPr>
          <p:cNvPr id="7" name="Text Placeholder 6">
            <a:extLst>
              <a:ext uri="{FF2B5EF4-FFF2-40B4-BE49-F238E27FC236}">
                <a16:creationId xmlns:a16="http://schemas.microsoft.com/office/drawing/2014/main" id="{9ED8C317-D000-F648-AB04-C0455A045A08}"/>
              </a:ext>
            </a:extLst>
          </p:cNvPr>
          <p:cNvSpPr>
            <a:spLocks noGrp="1"/>
          </p:cNvSpPr>
          <p:nvPr>
            <p:ph type="body" sz="quarter" idx="13" hasCustomPrompt="1"/>
          </p:nvPr>
        </p:nvSpPr>
        <p:spPr>
          <a:xfrm>
            <a:off x="606828" y="6059489"/>
            <a:ext cx="5329238" cy="404812"/>
          </a:xfrm>
          <a:prstGeom prst="rect">
            <a:avLst/>
          </a:prstGeom>
        </p:spPr>
        <p:txBody>
          <a:bodyPr/>
          <a:lstStyle>
            <a:lvl1pPr marL="0" indent="0">
              <a:buFontTx/>
              <a:buNone/>
              <a:defRPr sz="1600">
                <a:latin typeface="News Gothic MT" panose="020B0503020103020203" pitchFamily="34" charset="0"/>
              </a:defRPr>
            </a:lvl1pPr>
          </a:lstStyle>
          <a:p>
            <a:pPr lvl="0"/>
            <a:r>
              <a:rPr lang="en-US" dirty="0"/>
              <a:t>Cite Source Here</a:t>
            </a:r>
          </a:p>
        </p:txBody>
      </p:sp>
    </p:spTree>
    <p:extLst>
      <p:ext uri="{BB962C8B-B14F-4D97-AF65-F5344CB8AC3E}">
        <p14:creationId xmlns:p14="http://schemas.microsoft.com/office/powerpoint/2010/main" val="213924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mage Collage 3">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8C551D3-144A-5149-B904-DD473AAB71C5}"/>
              </a:ext>
            </a:extLst>
          </p:cNvPr>
          <p:cNvPicPr>
            <a:picLocks noChangeAspect="1"/>
          </p:cNvPicPr>
          <p:nvPr userDrawn="1"/>
        </p:nvPicPr>
        <p:blipFill>
          <a:blip r:embed="rId2"/>
          <a:srcRect/>
          <a:stretch/>
        </p:blipFill>
        <p:spPr>
          <a:xfrm>
            <a:off x="-29650" y="5872975"/>
            <a:ext cx="12224114" cy="989601"/>
          </a:xfrm>
          <a:prstGeom prst="rect">
            <a:avLst/>
          </a:prstGeom>
        </p:spPr>
      </p:pic>
      <p:sp>
        <p:nvSpPr>
          <p:cNvPr id="5" name="Text Placeholder 8">
            <a:extLst>
              <a:ext uri="{FF2B5EF4-FFF2-40B4-BE49-F238E27FC236}">
                <a16:creationId xmlns:a16="http://schemas.microsoft.com/office/drawing/2014/main" id="{1B05B4E2-55E4-C44D-A671-4F970145371B}"/>
              </a:ext>
            </a:extLst>
          </p:cNvPr>
          <p:cNvSpPr>
            <a:spLocks noGrp="1"/>
          </p:cNvSpPr>
          <p:nvPr>
            <p:ph type="body" sz="quarter" idx="10" hasCustomPrompt="1"/>
          </p:nvPr>
        </p:nvSpPr>
        <p:spPr>
          <a:xfrm>
            <a:off x="1040043" y="489942"/>
            <a:ext cx="10114241" cy="1994992"/>
          </a:xfrm>
          <a:prstGeom prst="rect">
            <a:avLst/>
          </a:prstGeom>
        </p:spPr>
        <p:txBody>
          <a:bodyPr/>
          <a:lstStyle>
            <a:lvl1pPr marL="0" indent="0" algn="l">
              <a:lnSpc>
                <a:spcPts val="5000"/>
              </a:lnSpc>
              <a:buNone/>
              <a:defRPr sz="4400" b="1">
                <a:solidFill>
                  <a:schemeClr val="tx2"/>
                </a:solidFill>
                <a:latin typeface="News Gothic MT" panose="020B0503020103020203" pitchFamily="34" charset="0"/>
              </a:defRPr>
            </a:lvl1pPr>
            <a:lvl2pPr marL="457200" indent="0">
              <a:buNone/>
              <a:defRPr sz="3800">
                <a:solidFill>
                  <a:schemeClr val="bg1"/>
                </a:solidFill>
                <a:latin typeface="News Gothic MT" panose="020B0503020103020203" pitchFamily="34" charset="0"/>
              </a:defRPr>
            </a:lvl2pPr>
            <a:lvl3pPr marL="914400" indent="0">
              <a:buNone/>
              <a:defRPr sz="3800">
                <a:solidFill>
                  <a:schemeClr val="bg1"/>
                </a:solidFill>
                <a:latin typeface="News Gothic MT" panose="020B0503020103020203" pitchFamily="34" charset="0"/>
              </a:defRPr>
            </a:lvl3pPr>
            <a:lvl4pPr marL="1371600" indent="0">
              <a:buNone/>
              <a:defRPr sz="3800">
                <a:solidFill>
                  <a:schemeClr val="bg1"/>
                </a:solidFill>
                <a:latin typeface="News Gothic MT" panose="020B0503020103020203" pitchFamily="34" charset="0"/>
              </a:defRPr>
            </a:lvl4pPr>
            <a:lvl5pPr marL="1828800" indent="0">
              <a:buNone/>
              <a:defRPr sz="3800">
                <a:solidFill>
                  <a:schemeClr val="bg1"/>
                </a:solidFill>
                <a:latin typeface="News Gothic MT" panose="020B0503020103020203" pitchFamily="34" charset="0"/>
              </a:defRPr>
            </a:lvl5pPr>
          </a:lstStyle>
          <a:p>
            <a:pPr lvl="0"/>
            <a:r>
              <a:rPr lang="en-US" dirty="0"/>
              <a:t>Slide Title Here (place images over background)</a:t>
            </a:r>
          </a:p>
        </p:txBody>
      </p:sp>
    </p:spTree>
    <p:extLst>
      <p:ext uri="{BB962C8B-B14F-4D97-AF65-F5344CB8AC3E}">
        <p14:creationId xmlns:p14="http://schemas.microsoft.com/office/powerpoint/2010/main" val="3731284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Pie Chart Right">
    <p:bg>
      <p:bgPr>
        <a:solidFill>
          <a:schemeClr val="bg1">
            <a:alpha val="80000"/>
          </a:schemeClr>
        </a:solidFill>
        <a:effectLst/>
      </p:bgPr>
    </p:bg>
    <p:spTree>
      <p:nvGrpSpPr>
        <p:cNvPr id="1" name=""/>
        <p:cNvGrpSpPr/>
        <p:nvPr/>
      </p:nvGrpSpPr>
      <p:grpSpPr>
        <a:xfrm>
          <a:off x="0" y="0"/>
          <a:ext cx="0" cy="0"/>
          <a:chOff x="0" y="0"/>
          <a:chExt cx="0" cy="0"/>
        </a:xfrm>
      </p:grpSpPr>
      <p:sp>
        <p:nvSpPr>
          <p:cNvPr id="3" name="Chart Placeholder 2">
            <a:extLst>
              <a:ext uri="{FF2B5EF4-FFF2-40B4-BE49-F238E27FC236}">
                <a16:creationId xmlns:a16="http://schemas.microsoft.com/office/drawing/2014/main" id="{162AF523-4E89-544B-B76A-0242D5C6AD34}"/>
              </a:ext>
            </a:extLst>
          </p:cNvPr>
          <p:cNvSpPr>
            <a:spLocks noGrp="1"/>
          </p:cNvSpPr>
          <p:nvPr>
            <p:ph type="chart" sz="quarter" idx="12" hasCustomPrompt="1"/>
          </p:nvPr>
        </p:nvSpPr>
        <p:spPr>
          <a:xfrm>
            <a:off x="6250781" y="592931"/>
            <a:ext cx="5329238" cy="4929982"/>
          </a:xfrm>
          <a:prstGeom prst="rect">
            <a:avLst/>
          </a:prstGeom>
        </p:spPr>
        <p:txBody>
          <a:bodyPr/>
          <a:lstStyle>
            <a:lvl1pPr marL="0" indent="0">
              <a:buFontTx/>
              <a:buNone/>
              <a:defRPr/>
            </a:lvl1pPr>
          </a:lstStyle>
          <a:p>
            <a:r>
              <a:rPr lang="en-US" dirty="0"/>
              <a:t>Insert Chart</a:t>
            </a:r>
          </a:p>
        </p:txBody>
      </p:sp>
      <p:sp>
        <p:nvSpPr>
          <p:cNvPr id="7" name="Text Placeholder 6">
            <a:extLst>
              <a:ext uri="{FF2B5EF4-FFF2-40B4-BE49-F238E27FC236}">
                <a16:creationId xmlns:a16="http://schemas.microsoft.com/office/drawing/2014/main" id="{430788FE-AD28-7B4B-BD17-FF0C9E19140D}"/>
              </a:ext>
            </a:extLst>
          </p:cNvPr>
          <p:cNvSpPr>
            <a:spLocks noGrp="1"/>
          </p:cNvSpPr>
          <p:nvPr>
            <p:ph type="body" sz="quarter" idx="13" hasCustomPrompt="1"/>
          </p:nvPr>
        </p:nvSpPr>
        <p:spPr>
          <a:xfrm>
            <a:off x="6249987" y="6059489"/>
            <a:ext cx="5329238" cy="404812"/>
          </a:xfrm>
          <a:prstGeom prst="rect">
            <a:avLst/>
          </a:prstGeom>
        </p:spPr>
        <p:txBody>
          <a:bodyPr/>
          <a:lstStyle>
            <a:lvl1pPr marL="0" indent="0">
              <a:buFontTx/>
              <a:buNone/>
              <a:defRPr sz="1600">
                <a:latin typeface="News Gothic MT" panose="020B0503020103020203" pitchFamily="34" charset="0"/>
              </a:defRPr>
            </a:lvl1pPr>
          </a:lstStyle>
          <a:p>
            <a:pPr lvl="0"/>
            <a:r>
              <a:rPr lang="en-US" dirty="0"/>
              <a:t>Cite Source Here</a:t>
            </a:r>
          </a:p>
        </p:txBody>
      </p:sp>
      <p:sp>
        <p:nvSpPr>
          <p:cNvPr id="9" name="Text Placeholder 8">
            <a:extLst>
              <a:ext uri="{FF2B5EF4-FFF2-40B4-BE49-F238E27FC236}">
                <a16:creationId xmlns:a16="http://schemas.microsoft.com/office/drawing/2014/main" id="{4C3120AC-DEFB-3B45-9B29-692CB46CAB60}"/>
              </a:ext>
            </a:extLst>
          </p:cNvPr>
          <p:cNvSpPr>
            <a:spLocks noGrp="1"/>
          </p:cNvSpPr>
          <p:nvPr>
            <p:ph type="body" sz="quarter" idx="10" hasCustomPrompt="1"/>
          </p:nvPr>
        </p:nvSpPr>
        <p:spPr>
          <a:xfrm>
            <a:off x="795124" y="1076659"/>
            <a:ext cx="4838700" cy="1673817"/>
          </a:xfrm>
          <a:prstGeom prst="rect">
            <a:avLst/>
          </a:prstGeom>
        </p:spPr>
        <p:txBody>
          <a:bodyPr/>
          <a:lstStyle>
            <a:lvl1pPr marL="0" indent="0">
              <a:lnSpc>
                <a:spcPts val="5000"/>
              </a:lnSpc>
              <a:buNone/>
              <a:defRPr sz="4400" b="1">
                <a:solidFill>
                  <a:schemeClr val="accent2"/>
                </a:solidFill>
                <a:latin typeface="News Gothic MT" panose="020B0503020103020203" pitchFamily="34" charset="0"/>
              </a:defRPr>
            </a:lvl1pPr>
            <a:lvl2pPr marL="457200" indent="0">
              <a:buNone/>
              <a:defRPr sz="3800">
                <a:solidFill>
                  <a:schemeClr val="bg1"/>
                </a:solidFill>
                <a:latin typeface="News Gothic MT" panose="020B0503020103020203" pitchFamily="34" charset="0"/>
              </a:defRPr>
            </a:lvl2pPr>
            <a:lvl3pPr marL="914400" indent="0">
              <a:buNone/>
              <a:defRPr sz="3800">
                <a:solidFill>
                  <a:schemeClr val="bg1"/>
                </a:solidFill>
                <a:latin typeface="News Gothic MT" panose="020B0503020103020203" pitchFamily="34" charset="0"/>
              </a:defRPr>
            </a:lvl3pPr>
            <a:lvl4pPr marL="1371600" indent="0">
              <a:buNone/>
              <a:defRPr sz="3800">
                <a:solidFill>
                  <a:schemeClr val="bg1"/>
                </a:solidFill>
                <a:latin typeface="News Gothic MT" panose="020B0503020103020203" pitchFamily="34" charset="0"/>
              </a:defRPr>
            </a:lvl4pPr>
            <a:lvl5pPr marL="1828800" indent="0">
              <a:buNone/>
              <a:defRPr sz="3800">
                <a:solidFill>
                  <a:schemeClr val="bg1"/>
                </a:solidFill>
                <a:latin typeface="News Gothic MT" panose="020B0503020103020203" pitchFamily="34" charset="0"/>
              </a:defRPr>
            </a:lvl5pPr>
          </a:lstStyle>
          <a:p>
            <a:pPr lvl="0"/>
            <a:r>
              <a:rPr lang="en-US" dirty="0"/>
              <a:t>Insert Text here </a:t>
            </a:r>
            <a:br>
              <a:rPr lang="en-US" dirty="0"/>
            </a:br>
            <a:r>
              <a:rPr lang="en-US" dirty="0"/>
              <a:t>Lorem Sem</a:t>
            </a:r>
          </a:p>
        </p:txBody>
      </p:sp>
      <p:sp>
        <p:nvSpPr>
          <p:cNvPr id="10" name="Title Placeholder 1">
            <a:extLst>
              <a:ext uri="{FF2B5EF4-FFF2-40B4-BE49-F238E27FC236}">
                <a16:creationId xmlns:a16="http://schemas.microsoft.com/office/drawing/2014/main" id="{CD5F4150-2D04-6242-9070-8E476CB89EAE}"/>
              </a:ext>
            </a:extLst>
          </p:cNvPr>
          <p:cNvSpPr>
            <a:spLocks noGrp="1"/>
          </p:cNvSpPr>
          <p:nvPr>
            <p:ph type="title" hasCustomPrompt="1"/>
          </p:nvPr>
        </p:nvSpPr>
        <p:spPr>
          <a:xfrm>
            <a:off x="794450" y="3139382"/>
            <a:ext cx="4839185" cy="1936285"/>
          </a:xfrm>
          <a:prstGeom prst="rect">
            <a:avLst/>
          </a:prstGeom>
        </p:spPr>
        <p:txBody>
          <a:bodyPr vert="horz" lIns="91440" tIns="45720" rIns="91440" bIns="45720" rtlCol="0" anchor="t">
            <a:noAutofit/>
          </a:bodyPr>
          <a:lstStyle>
            <a:lvl1pPr algn="l">
              <a:lnSpc>
                <a:spcPts val="3000"/>
              </a:lnSpc>
              <a:defRPr sz="2400">
                <a:solidFill>
                  <a:schemeClr val="tx2"/>
                </a:solidFill>
              </a:defRPr>
            </a:lvl1pPr>
          </a:lstStyle>
          <a:p>
            <a:r>
              <a:rPr lang="en-US" dirty="0"/>
              <a:t>Secondary text here </a:t>
            </a:r>
            <a:r>
              <a:rPr lang="en-US" dirty="0" err="1"/>
              <a:t>Aenean</a:t>
            </a:r>
            <a:r>
              <a:rPr lang="en-US" dirty="0"/>
              <a:t> </a:t>
            </a:r>
            <a:r>
              <a:rPr lang="en-US" dirty="0" err="1"/>
              <a:t>eu</a:t>
            </a:r>
            <a:r>
              <a:rPr lang="en-US" dirty="0"/>
              <a:t> </a:t>
            </a:r>
            <a:r>
              <a:rPr lang="en-US" dirty="0" err="1"/>
              <a:t>leo</a:t>
            </a:r>
            <a:r>
              <a:rPr lang="en-US" dirty="0"/>
              <a:t> </a:t>
            </a:r>
            <a:r>
              <a:rPr lang="en-US" dirty="0" err="1"/>
              <a:t>quam</a:t>
            </a:r>
            <a:r>
              <a:rPr lang="en-US" dirty="0"/>
              <a:t>. </a:t>
            </a:r>
            <a:r>
              <a:rPr lang="en-US" dirty="0" err="1"/>
              <a:t>Pellentesque</a:t>
            </a:r>
            <a:r>
              <a:rPr lang="en-US" dirty="0"/>
              <a:t> </a:t>
            </a:r>
            <a:r>
              <a:rPr lang="en-US" dirty="0" err="1"/>
              <a:t>ornare</a:t>
            </a:r>
            <a:r>
              <a:rPr lang="en-US" dirty="0"/>
              <a:t> </a:t>
            </a:r>
            <a:r>
              <a:rPr lang="en-US" dirty="0" err="1"/>
              <a:t>sem</a:t>
            </a:r>
            <a:r>
              <a:rPr lang="en-US" dirty="0"/>
              <a:t> lacinia </a:t>
            </a:r>
            <a:r>
              <a:rPr lang="en-US" dirty="0" err="1"/>
              <a:t>quam</a:t>
            </a:r>
            <a:r>
              <a:rPr lang="en-US" dirty="0"/>
              <a:t> </a:t>
            </a:r>
            <a:r>
              <a:rPr lang="en-US" dirty="0" err="1"/>
              <a:t>venenatis</a:t>
            </a:r>
            <a:r>
              <a:rPr lang="en-US" dirty="0"/>
              <a:t> vestibulum. Sed </a:t>
            </a:r>
            <a:r>
              <a:rPr lang="en-US" dirty="0" err="1"/>
              <a:t>posuere</a:t>
            </a:r>
            <a:r>
              <a:rPr lang="en-US" dirty="0"/>
              <a:t> </a:t>
            </a:r>
            <a:r>
              <a:rPr lang="en-US" dirty="0" err="1"/>
              <a:t>consectetur</a:t>
            </a:r>
            <a:r>
              <a:rPr lang="en-US" dirty="0"/>
              <a:t> </a:t>
            </a:r>
            <a:r>
              <a:rPr lang="en-US" dirty="0" err="1"/>
              <a:t>est</a:t>
            </a:r>
            <a:r>
              <a:rPr lang="en-US" dirty="0"/>
              <a:t> at </a:t>
            </a:r>
            <a:r>
              <a:rPr lang="en-US" dirty="0" err="1"/>
              <a:t>lobortis</a:t>
            </a:r>
            <a:r>
              <a:rPr lang="en-US" dirty="0"/>
              <a:t>.</a:t>
            </a:r>
          </a:p>
        </p:txBody>
      </p:sp>
    </p:spTree>
    <p:extLst>
      <p:ext uri="{BB962C8B-B14F-4D97-AF65-F5344CB8AC3E}">
        <p14:creationId xmlns:p14="http://schemas.microsoft.com/office/powerpoint/2010/main" val="1487258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ar Chart / Line Chart">
    <p:bg>
      <p:bgPr>
        <a:solidFill>
          <a:schemeClr val="bg1">
            <a:alpha val="80000"/>
          </a:schemeClr>
        </a:solidFill>
        <a:effectLst/>
      </p:bgPr>
    </p:bg>
    <p:spTree>
      <p:nvGrpSpPr>
        <p:cNvPr id="1" name=""/>
        <p:cNvGrpSpPr/>
        <p:nvPr/>
      </p:nvGrpSpPr>
      <p:grpSpPr>
        <a:xfrm>
          <a:off x="0" y="0"/>
          <a:ext cx="0" cy="0"/>
          <a:chOff x="0" y="0"/>
          <a:chExt cx="0" cy="0"/>
        </a:xfrm>
      </p:grpSpPr>
      <p:sp>
        <p:nvSpPr>
          <p:cNvPr id="4" name="Text Placeholder 8">
            <a:extLst>
              <a:ext uri="{FF2B5EF4-FFF2-40B4-BE49-F238E27FC236}">
                <a16:creationId xmlns:a16="http://schemas.microsoft.com/office/drawing/2014/main" id="{069D31A7-62F5-E54F-A5BF-F22D3432816E}"/>
              </a:ext>
            </a:extLst>
          </p:cNvPr>
          <p:cNvSpPr>
            <a:spLocks noGrp="1"/>
          </p:cNvSpPr>
          <p:nvPr>
            <p:ph type="body" sz="quarter" idx="11" hasCustomPrompt="1"/>
          </p:nvPr>
        </p:nvSpPr>
        <p:spPr>
          <a:xfrm>
            <a:off x="795123" y="448585"/>
            <a:ext cx="10784895" cy="1282493"/>
          </a:xfrm>
          <a:prstGeom prst="rect">
            <a:avLst/>
          </a:prstGeom>
        </p:spPr>
        <p:txBody>
          <a:bodyPr/>
          <a:lstStyle>
            <a:lvl1pPr marL="0" indent="0">
              <a:lnSpc>
                <a:spcPts val="5000"/>
              </a:lnSpc>
              <a:buNone/>
              <a:defRPr sz="4400" b="1">
                <a:solidFill>
                  <a:schemeClr val="accent2"/>
                </a:solidFill>
                <a:latin typeface="News Gothic MT" panose="020B0503020103020203" pitchFamily="34" charset="0"/>
              </a:defRPr>
            </a:lvl1pPr>
            <a:lvl2pPr marL="457200" indent="0">
              <a:buNone/>
              <a:defRPr sz="3800">
                <a:solidFill>
                  <a:schemeClr val="bg1"/>
                </a:solidFill>
                <a:latin typeface="News Gothic MT" panose="020B0503020103020203" pitchFamily="34" charset="0"/>
              </a:defRPr>
            </a:lvl2pPr>
            <a:lvl3pPr marL="914400" indent="0">
              <a:buNone/>
              <a:defRPr sz="3800">
                <a:solidFill>
                  <a:schemeClr val="bg1"/>
                </a:solidFill>
                <a:latin typeface="News Gothic MT" panose="020B0503020103020203" pitchFamily="34" charset="0"/>
              </a:defRPr>
            </a:lvl3pPr>
            <a:lvl4pPr marL="1371600" indent="0">
              <a:buNone/>
              <a:defRPr sz="3800">
                <a:solidFill>
                  <a:schemeClr val="bg1"/>
                </a:solidFill>
                <a:latin typeface="News Gothic MT" panose="020B0503020103020203" pitchFamily="34" charset="0"/>
              </a:defRPr>
            </a:lvl4pPr>
            <a:lvl5pPr marL="1828800" indent="0">
              <a:buNone/>
              <a:defRPr sz="3800">
                <a:solidFill>
                  <a:schemeClr val="bg1"/>
                </a:solidFill>
                <a:latin typeface="News Gothic MT" panose="020B0503020103020203" pitchFamily="34" charset="0"/>
              </a:defRPr>
            </a:lvl5pPr>
          </a:lstStyle>
          <a:p>
            <a:pPr lvl="0"/>
            <a:r>
              <a:rPr lang="en-US" dirty="0"/>
              <a:t>Insert Text here Lorem Sem Fermentum </a:t>
            </a:r>
            <a:r>
              <a:rPr lang="en-US" dirty="0" err="1"/>
              <a:t>Consectetur</a:t>
            </a:r>
            <a:r>
              <a:rPr lang="en-US" dirty="0"/>
              <a:t> </a:t>
            </a:r>
          </a:p>
        </p:txBody>
      </p:sp>
      <p:sp>
        <p:nvSpPr>
          <p:cNvPr id="3" name="Chart Placeholder 2">
            <a:extLst>
              <a:ext uri="{FF2B5EF4-FFF2-40B4-BE49-F238E27FC236}">
                <a16:creationId xmlns:a16="http://schemas.microsoft.com/office/drawing/2014/main" id="{162AF523-4E89-544B-B76A-0242D5C6AD34}"/>
              </a:ext>
            </a:extLst>
          </p:cNvPr>
          <p:cNvSpPr>
            <a:spLocks noGrp="1"/>
          </p:cNvSpPr>
          <p:nvPr>
            <p:ph type="chart" sz="quarter" idx="12" hasCustomPrompt="1"/>
          </p:nvPr>
        </p:nvSpPr>
        <p:spPr>
          <a:xfrm>
            <a:off x="795123" y="1871663"/>
            <a:ext cx="10784896" cy="3651250"/>
          </a:xfrm>
          <a:prstGeom prst="rect">
            <a:avLst/>
          </a:prstGeom>
        </p:spPr>
        <p:txBody>
          <a:bodyPr/>
          <a:lstStyle>
            <a:lvl1pPr marL="0" indent="0">
              <a:buFontTx/>
              <a:buNone/>
              <a:defRPr/>
            </a:lvl1pPr>
          </a:lstStyle>
          <a:p>
            <a:r>
              <a:rPr lang="en-US" dirty="0"/>
              <a:t>Insert Chart</a:t>
            </a:r>
          </a:p>
        </p:txBody>
      </p:sp>
      <p:sp>
        <p:nvSpPr>
          <p:cNvPr id="7" name="Text Placeholder 6">
            <a:extLst>
              <a:ext uri="{FF2B5EF4-FFF2-40B4-BE49-F238E27FC236}">
                <a16:creationId xmlns:a16="http://schemas.microsoft.com/office/drawing/2014/main" id="{B7141FC8-633A-2A4C-B6F3-930AFBD905D6}"/>
              </a:ext>
            </a:extLst>
          </p:cNvPr>
          <p:cNvSpPr>
            <a:spLocks noGrp="1"/>
          </p:cNvSpPr>
          <p:nvPr>
            <p:ph type="body" sz="quarter" idx="13" hasCustomPrompt="1"/>
          </p:nvPr>
        </p:nvSpPr>
        <p:spPr>
          <a:xfrm>
            <a:off x="795338" y="6059489"/>
            <a:ext cx="10783887" cy="404812"/>
          </a:xfrm>
          <a:prstGeom prst="rect">
            <a:avLst/>
          </a:prstGeom>
        </p:spPr>
        <p:txBody>
          <a:bodyPr/>
          <a:lstStyle>
            <a:lvl1pPr marL="0" indent="0">
              <a:buFontTx/>
              <a:buNone/>
              <a:defRPr sz="1600">
                <a:latin typeface="News Gothic MT" panose="020B0503020103020203" pitchFamily="34" charset="0"/>
              </a:defRPr>
            </a:lvl1pPr>
          </a:lstStyle>
          <a:p>
            <a:pPr lvl="0"/>
            <a:r>
              <a:rPr lang="en-US" dirty="0"/>
              <a:t>Cite Source Here</a:t>
            </a:r>
          </a:p>
        </p:txBody>
      </p:sp>
    </p:spTree>
    <p:extLst>
      <p:ext uri="{BB962C8B-B14F-4D97-AF65-F5344CB8AC3E}">
        <p14:creationId xmlns:p14="http://schemas.microsoft.com/office/powerpoint/2010/main" val="1101211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Presenter Title (with Image) 1">
    <p:bg>
      <p:bgPr>
        <a:solidFill>
          <a:schemeClr val="bg1">
            <a:alpha val="80000"/>
          </a:schemeClr>
        </a:solidFill>
        <a:effectLst/>
      </p:bgPr>
    </p:bg>
    <p:spTree>
      <p:nvGrpSpPr>
        <p:cNvPr id="1" name=""/>
        <p:cNvGrpSpPr/>
        <p:nvPr/>
      </p:nvGrpSpPr>
      <p:grpSpPr>
        <a:xfrm>
          <a:off x="0" y="0"/>
          <a:ext cx="0" cy="0"/>
          <a:chOff x="0" y="0"/>
          <a:chExt cx="0" cy="0"/>
        </a:xfrm>
      </p:grpSpPr>
      <p:sp>
        <p:nvSpPr>
          <p:cNvPr id="6" name="Text Placeholder 8">
            <a:extLst>
              <a:ext uri="{FF2B5EF4-FFF2-40B4-BE49-F238E27FC236}">
                <a16:creationId xmlns:a16="http://schemas.microsoft.com/office/drawing/2014/main" id="{5A38F630-4FFF-214B-BD42-9F2696D23936}"/>
              </a:ext>
            </a:extLst>
          </p:cNvPr>
          <p:cNvSpPr>
            <a:spLocks noGrp="1"/>
          </p:cNvSpPr>
          <p:nvPr>
            <p:ph type="body" sz="quarter" idx="10" hasCustomPrompt="1"/>
          </p:nvPr>
        </p:nvSpPr>
        <p:spPr>
          <a:xfrm>
            <a:off x="650472" y="1635071"/>
            <a:ext cx="4838700" cy="1673817"/>
          </a:xfrm>
          <a:prstGeom prst="rect">
            <a:avLst/>
          </a:prstGeom>
        </p:spPr>
        <p:txBody>
          <a:bodyPr/>
          <a:lstStyle>
            <a:lvl1pPr marL="0" indent="0">
              <a:lnSpc>
                <a:spcPts val="5000"/>
              </a:lnSpc>
              <a:buNone/>
              <a:defRPr sz="4400" b="1">
                <a:solidFill>
                  <a:schemeClr val="accent2"/>
                </a:solidFill>
                <a:latin typeface="News Gothic MT" panose="020B0503020103020203" pitchFamily="34" charset="0"/>
              </a:defRPr>
            </a:lvl1pPr>
            <a:lvl2pPr marL="457200" indent="0">
              <a:buNone/>
              <a:defRPr sz="3800">
                <a:solidFill>
                  <a:schemeClr val="bg1"/>
                </a:solidFill>
                <a:latin typeface="News Gothic MT" panose="020B0503020103020203" pitchFamily="34" charset="0"/>
              </a:defRPr>
            </a:lvl2pPr>
            <a:lvl3pPr marL="914400" indent="0">
              <a:buNone/>
              <a:defRPr sz="3800">
                <a:solidFill>
                  <a:schemeClr val="bg1"/>
                </a:solidFill>
                <a:latin typeface="News Gothic MT" panose="020B0503020103020203" pitchFamily="34" charset="0"/>
              </a:defRPr>
            </a:lvl3pPr>
            <a:lvl4pPr marL="1371600" indent="0">
              <a:buNone/>
              <a:defRPr sz="3800">
                <a:solidFill>
                  <a:schemeClr val="bg1"/>
                </a:solidFill>
                <a:latin typeface="News Gothic MT" panose="020B0503020103020203" pitchFamily="34" charset="0"/>
              </a:defRPr>
            </a:lvl4pPr>
            <a:lvl5pPr marL="1828800" indent="0">
              <a:buNone/>
              <a:defRPr sz="3800">
                <a:solidFill>
                  <a:schemeClr val="bg1"/>
                </a:solidFill>
                <a:latin typeface="News Gothic MT" panose="020B0503020103020203" pitchFamily="34" charset="0"/>
              </a:defRPr>
            </a:lvl5pPr>
          </a:lstStyle>
          <a:p>
            <a:pPr lvl="0"/>
            <a:r>
              <a:rPr lang="en-US" dirty="0"/>
              <a:t>Insert Name Here</a:t>
            </a:r>
          </a:p>
        </p:txBody>
      </p:sp>
      <p:sp>
        <p:nvSpPr>
          <p:cNvPr id="7" name="Title Placeholder 1">
            <a:extLst>
              <a:ext uri="{FF2B5EF4-FFF2-40B4-BE49-F238E27FC236}">
                <a16:creationId xmlns:a16="http://schemas.microsoft.com/office/drawing/2014/main" id="{7B91CEA8-A606-E645-8BB6-A9637E77B2BD}"/>
              </a:ext>
            </a:extLst>
          </p:cNvPr>
          <p:cNvSpPr>
            <a:spLocks noGrp="1"/>
          </p:cNvSpPr>
          <p:nvPr>
            <p:ph type="title" hasCustomPrompt="1"/>
          </p:nvPr>
        </p:nvSpPr>
        <p:spPr>
          <a:xfrm>
            <a:off x="649798" y="3429000"/>
            <a:ext cx="4839185" cy="1936285"/>
          </a:xfrm>
          <a:prstGeom prst="rect">
            <a:avLst/>
          </a:prstGeom>
        </p:spPr>
        <p:txBody>
          <a:bodyPr vert="horz" lIns="91440" tIns="45720" rIns="91440" bIns="45720" rtlCol="0" anchor="t">
            <a:noAutofit/>
          </a:bodyPr>
          <a:lstStyle>
            <a:lvl1pPr algn="l">
              <a:lnSpc>
                <a:spcPts val="3000"/>
              </a:lnSpc>
              <a:defRPr sz="2400">
                <a:solidFill>
                  <a:schemeClr val="tx2"/>
                </a:solidFill>
              </a:defRPr>
            </a:lvl1pPr>
          </a:lstStyle>
          <a:p>
            <a:r>
              <a:rPr lang="en-US" dirty="0"/>
              <a:t>Insert Title and Company Here</a:t>
            </a:r>
          </a:p>
        </p:txBody>
      </p:sp>
      <p:pic>
        <p:nvPicPr>
          <p:cNvPr id="8" name="Picture 7">
            <a:extLst>
              <a:ext uri="{FF2B5EF4-FFF2-40B4-BE49-F238E27FC236}">
                <a16:creationId xmlns:a16="http://schemas.microsoft.com/office/drawing/2014/main" id="{89FC04BC-FB76-6045-8C59-C30BA8E0C885}"/>
              </a:ext>
            </a:extLst>
          </p:cNvPr>
          <p:cNvPicPr>
            <a:picLocks noChangeAspect="1"/>
          </p:cNvPicPr>
          <p:nvPr userDrawn="1"/>
        </p:nvPicPr>
        <p:blipFill>
          <a:blip r:embed="rId2">
            <a:alphaModFix/>
          </a:blip>
          <a:srcRect/>
          <a:stretch/>
        </p:blipFill>
        <p:spPr>
          <a:xfrm>
            <a:off x="-14288" y="5874990"/>
            <a:ext cx="12240721" cy="997298"/>
          </a:xfrm>
          <a:prstGeom prst="rect">
            <a:avLst/>
          </a:prstGeom>
        </p:spPr>
      </p:pic>
      <p:sp>
        <p:nvSpPr>
          <p:cNvPr id="10" name="Text Placeholder 15">
            <a:extLst>
              <a:ext uri="{FF2B5EF4-FFF2-40B4-BE49-F238E27FC236}">
                <a16:creationId xmlns:a16="http://schemas.microsoft.com/office/drawing/2014/main" id="{39657245-D355-5A40-938C-3593BA73ED62}"/>
              </a:ext>
            </a:extLst>
          </p:cNvPr>
          <p:cNvSpPr>
            <a:spLocks noGrp="1"/>
          </p:cNvSpPr>
          <p:nvPr>
            <p:ph type="body" sz="quarter" idx="11" hasCustomPrompt="1"/>
          </p:nvPr>
        </p:nvSpPr>
        <p:spPr>
          <a:xfrm>
            <a:off x="649798" y="441933"/>
            <a:ext cx="4838700" cy="434975"/>
          </a:xfrm>
          <a:prstGeom prst="rect">
            <a:avLst/>
          </a:prstGeom>
        </p:spPr>
        <p:txBody>
          <a:bodyPr/>
          <a:lstStyle>
            <a:lvl1pPr marL="0" indent="0" algn="l">
              <a:buNone/>
              <a:defRPr sz="2000" b="1" i="0" spc="100" baseline="0">
                <a:solidFill>
                  <a:schemeClr val="accent2"/>
                </a:solidFill>
                <a:latin typeface="News Gothic MT" panose="020B0503020103020203" pitchFamily="34" charset="0"/>
              </a:defRPr>
            </a:lvl1pPr>
            <a:lvl2pPr marL="457200" indent="0">
              <a:buNone/>
              <a:defRPr sz="2000">
                <a:solidFill>
                  <a:schemeClr val="bg1"/>
                </a:solidFill>
                <a:latin typeface="News Gothic MT" panose="020B0503020103020203" pitchFamily="34" charset="0"/>
              </a:defRPr>
            </a:lvl2pPr>
            <a:lvl3pPr marL="914400" indent="0">
              <a:buNone/>
              <a:defRPr sz="2000">
                <a:solidFill>
                  <a:schemeClr val="bg1"/>
                </a:solidFill>
                <a:latin typeface="News Gothic MT" panose="020B0503020103020203" pitchFamily="34" charset="0"/>
              </a:defRPr>
            </a:lvl3pPr>
            <a:lvl4pPr marL="1371600" indent="0">
              <a:buNone/>
              <a:defRPr sz="2000">
                <a:solidFill>
                  <a:schemeClr val="bg1"/>
                </a:solidFill>
                <a:latin typeface="News Gothic MT" panose="020B0503020103020203" pitchFamily="34" charset="0"/>
              </a:defRPr>
            </a:lvl4pPr>
            <a:lvl5pPr marL="1828800" indent="0">
              <a:buNone/>
              <a:defRPr sz="2000">
                <a:solidFill>
                  <a:schemeClr val="bg1"/>
                </a:solidFill>
                <a:latin typeface="News Gothic MT" panose="020B0503020103020203" pitchFamily="34" charset="0"/>
              </a:defRPr>
            </a:lvl5pPr>
          </a:lstStyle>
          <a:p>
            <a:pPr lvl="0"/>
            <a:r>
              <a:rPr lang="en-US" dirty="0"/>
              <a:t>INTRODUCING</a:t>
            </a:r>
          </a:p>
        </p:txBody>
      </p:sp>
      <p:sp>
        <p:nvSpPr>
          <p:cNvPr id="3" name="Picture Placeholder 2">
            <a:extLst>
              <a:ext uri="{FF2B5EF4-FFF2-40B4-BE49-F238E27FC236}">
                <a16:creationId xmlns:a16="http://schemas.microsoft.com/office/drawing/2014/main" id="{D4A5AC34-41A2-6B45-8AEE-D8D28818BD69}"/>
              </a:ext>
            </a:extLst>
          </p:cNvPr>
          <p:cNvSpPr>
            <a:spLocks noGrp="1"/>
          </p:cNvSpPr>
          <p:nvPr>
            <p:ph type="pic" sz="quarter" idx="12" hasCustomPrompt="1"/>
          </p:nvPr>
        </p:nvSpPr>
        <p:spPr>
          <a:xfrm>
            <a:off x="6096000" y="441932"/>
            <a:ext cx="6096000" cy="6416067"/>
          </a:xfrm>
          <a:prstGeom prst="rect">
            <a:avLst/>
          </a:prstGeom>
        </p:spPr>
        <p:txBody>
          <a:bodyPr/>
          <a:lstStyle>
            <a:lvl1pPr marL="0" indent="0">
              <a:buFontTx/>
              <a:buNone/>
              <a:defRPr/>
            </a:lvl1pPr>
          </a:lstStyle>
          <a:p>
            <a:r>
              <a:rPr lang="en-US" dirty="0"/>
              <a:t>Insert Image  </a:t>
            </a:r>
          </a:p>
        </p:txBody>
      </p:sp>
    </p:spTree>
    <p:extLst>
      <p:ext uri="{BB962C8B-B14F-4D97-AF65-F5344CB8AC3E}">
        <p14:creationId xmlns:p14="http://schemas.microsoft.com/office/powerpoint/2010/main" val="2428176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Presenter Title (with Image) 2">
    <p:bg>
      <p:bgPr>
        <a:solidFill>
          <a:schemeClr val="bg1">
            <a:alpha val="80000"/>
          </a:schemeClr>
        </a:solidFill>
        <a:effectLst/>
      </p:bgPr>
    </p:bg>
    <p:spTree>
      <p:nvGrpSpPr>
        <p:cNvPr id="1" name=""/>
        <p:cNvGrpSpPr/>
        <p:nvPr/>
      </p:nvGrpSpPr>
      <p:grpSpPr>
        <a:xfrm>
          <a:off x="0" y="0"/>
          <a:ext cx="0" cy="0"/>
          <a:chOff x="0" y="0"/>
          <a:chExt cx="0" cy="0"/>
        </a:xfrm>
      </p:grpSpPr>
      <p:sp>
        <p:nvSpPr>
          <p:cNvPr id="6" name="Text Placeholder 8">
            <a:extLst>
              <a:ext uri="{FF2B5EF4-FFF2-40B4-BE49-F238E27FC236}">
                <a16:creationId xmlns:a16="http://schemas.microsoft.com/office/drawing/2014/main" id="{5A38F630-4FFF-214B-BD42-9F2696D23936}"/>
              </a:ext>
            </a:extLst>
          </p:cNvPr>
          <p:cNvSpPr>
            <a:spLocks noGrp="1"/>
          </p:cNvSpPr>
          <p:nvPr>
            <p:ph type="body" sz="quarter" idx="10" hasCustomPrompt="1"/>
          </p:nvPr>
        </p:nvSpPr>
        <p:spPr>
          <a:xfrm>
            <a:off x="650472" y="1635071"/>
            <a:ext cx="4838700" cy="1673817"/>
          </a:xfrm>
          <a:prstGeom prst="rect">
            <a:avLst/>
          </a:prstGeom>
        </p:spPr>
        <p:txBody>
          <a:bodyPr/>
          <a:lstStyle>
            <a:lvl1pPr marL="0" indent="0">
              <a:lnSpc>
                <a:spcPts val="5000"/>
              </a:lnSpc>
              <a:buNone/>
              <a:defRPr sz="4400" b="1">
                <a:solidFill>
                  <a:schemeClr val="tx2"/>
                </a:solidFill>
                <a:latin typeface="News Gothic MT" panose="020B0503020103020203" pitchFamily="34" charset="0"/>
              </a:defRPr>
            </a:lvl1pPr>
            <a:lvl2pPr marL="457200" indent="0">
              <a:buNone/>
              <a:defRPr sz="3800">
                <a:solidFill>
                  <a:schemeClr val="bg1"/>
                </a:solidFill>
                <a:latin typeface="News Gothic MT" panose="020B0503020103020203" pitchFamily="34" charset="0"/>
              </a:defRPr>
            </a:lvl2pPr>
            <a:lvl3pPr marL="914400" indent="0">
              <a:buNone/>
              <a:defRPr sz="3800">
                <a:solidFill>
                  <a:schemeClr val="bg1"/>
                </a:solidFill>
                <a:latin typeface="News Gothic MT" panose="020B0503020103020203" pitchFamily="34" charset="0"/>
              </a:defRPr>
            </a:lvl3pPr>
            <a:lvl4pPr marL="1371600" indent="0">
              <a:buNone/>
              <a:defRPr sz="3800">
                <a:solidFill>
                  <a:schemeClr val="bg1"/>
                </a:solidFill>
                <a:latin typeface="News Gothic MT" panose="020B0503020103020203" pitchFamily="34" charset="0"/>
              </a:defRPr>
            </a:lvl4pPr>
            <a:lvl5pPr marL="1828800" indent="0">
              <a:buNone/>
              <a:defRPr sz="3800">
                <a:solidFill>
                  <a:schemeClr val="bg1"/>
                </a:solidFill>
                <a:latin typeface="News Gothic MT" panose="020B0503020103020203" pitchFamily="34" charset="0"/>
              </a:defRPr>
            </a:lvl5pPr>
          </a:lstStyle>
          <a:p>
            <a:pPr lvl="0"/>
            <a:r>
              <a:rPr lang="en-US" dirty="0"/>
              <a:t>Insert Name Here</a:t>
            </a:r>
          </a:p>
        </p:txBody>
      </p:sp>
      <p:sp>
        <p:nvSpPr>
          <p:cNvPr id="7" name="Title Placeholder 1">
            <a:extLst>
              <a:ext uri="{FF2B5EF4-FFF2-40B4-BE49-F238E27FC236}">
                <a16:creationId xmlns:a16="http://schemas.microsoft.com/office/drawing/2014/main" id="{7B91CEA8-A606-E645-8BB6-A9637E77B2BD}"/>
              </a:ext>
            </a:extLst>
          </p:cNvPr>
          <p:cNvSpPr>
            <a:spLocks noGrp="1"/>
          </p:cNvSpPr>
          <p:nvPr>
            <p:ph type="title" hasCustomPrompt="1"/>
          </p:nvPr>
        </p:nvSpPr>
        <p:spPr>
          <a:xfrm>
            <a:off x="649798" y="3429000"/>
            <a:ext cx="4839185" cy="1936285"/>
          </a:xfrm>
          <a:prstGeom prst="rect">
            <a:avLst/>
          </a:prstGeom>
        </p:spPr>
        <p:txBody>
          <a:bodyPr vert="horz" lIns="91440" tIns="45720" rIns="91440" bIns="45720" rtlCol="0" anchor="t">
            <a:noAutofit/>
          </a:bodyPr>
          <a:lstStyle>
            <a:lvl1pPr algn="l">
              <a:lnSpc>
                <a:spcPts val="3000"/>
              </a:lnSpc>
              <a:defRPr sz="2400">
                <a:solidFill>
                  <a:schemeClr val="tx2"/>
                </a:solidFill>
              </a:defRPr>
            </a:lvl1pPr>
          </a:lstStyle>
          <a:p>
            <a:r>
              <a:rPr lang="en-US" dirty="0"/>
              <a:t>Insert Title and Company Here</a:t>
            </a:r>
          </a:p>
        </p:txBody>
      </p:sp>
      <p:pic>
        <p:nvPicPr>
          <p:cNvPr id="8" name="Picture 7">
            <a:extLst>
              <a:ext uri="{FF2B5EF4-FFF2-40B4-BE49-F238E27FC236}">
                <a16:creationId xmlns:a16="http://schemas.microsoft.com/office/drawing/2014/main" id="{89FC04BC-FB76-6045-8C59-C30BA8E0C885}"/>
              </a:ext>
            </a:extLst>
          </p:cNvPr>
          <p:cNvPicPr>
            <a:picLocks noChangeAspect="1"/>
          </p:cNvPicPr>
          <p:nvPr userDrawn="1"/>
        </p:nvPicPr>
        <p:blipFill>
          <a:blip r:embed="rId2"/>
          <a:srcRect/>
          <a:stretch/>
        </p:blipFill>
        <p:spPr>
          <a:xfrm>
            <a:off x="-15499" y="5871627"/>
            <a:ext cx="12240721" cy="990945"/>
          </a:xfrm>
          <a:prstGeom prst="rect">
            <a:avLst/>
          </a:prstGeom>
        </p:spPr>
      </p:pic>
      <p:sp>
        <p:nvSpPr>
          <p:cNvPr id="10" name="Text Placeholder 15">
            <a:extLst>
              <a:ext uri="{FF2B5EF4-FFF2-40B4-BE49-F238E27FC236}">
                <a16:creationId xmlns:a16="http://schemas.microsoft.com/office/drawing/2014/main" id="{39657245-D355-5A40-938C-3593BA73ED62}"/>
              </a:ext>
            </a:extLst>
          </p:cNvPr>
          <p:cNvSpPr>
            <a:spLocks noGrp="1"/>
          </p:cNvSpPr>
          <p:nvPr>
            <p:ph type="body" sz="quarter" idx="11" hasCustomPrompt="1"/>
          </p:nvPr>
        </p:nvSpPr>
        <p:spPr>
          <a:xfrm>
            <a:off x="649798" y="441933"/>
            <a:ext cx="4838700" cy="434975"/>
          </a:xfrm>
          <a:prstGeom prst="rect">
            <a:avLst/>
          </a:prstGeom>
        </p:spPr>
        <p:txBody>
          <a:bodyPr/>
          <a:lstStyle>
            <a:lvl1pPr marL="0" indent="0" algn="l">
              <a:buNone/>
              <a:defRPr sz="2000" b="1" i="0" spc="100" baseline="0">
                <a:solidFill>
                  <a:schemeClr val="tx2"/>
                </a:solidFill>
                <a:latin typeface="News Gothic MT" panose="020B0503020103020203" pitchFamily="34" charset="0"/>
              </a:defRPr>
            </a:lvl1pPr>
            <a:lvl2pPr marL="457200" indent="0">
              <a:buNone/>
              <a:defRPr sz="2000">
                <a:solidFill>
                  <a:schemeClr val="bg1"/>
                </a:solidFill>
                <a:latin typeface="News Gothic MT" panose="020B0503020103020203" pitchFamily="34" charset="0"/>
              </a:defRPr>
            </a:lvl2pPr>
            <a:lvl3pPr marL="914400" indent="0">
              <a:buNone/>
              <a:defRPr sz="2000">
                <a:solidFill>
                  <a:schemeClr val="bg1"/>
                </a:solidFill>
                <a:latin typeface="News Gothic MT" panose="020B0503020103020203" pitchFamily="34" charset="0"/>
              </a:defRPr>
            </a:lvl3pPr>
            <a:lvl4pPr marL="1371600" indent="0">
              <a:buNone/>
              <a:defRPr sz="2000">
                <a:solidFill>
                  <a:schemeClr val="bg1"/>
                </a:solidFill>
                <a:latin typeface="News Gothic MT" panose="020B0503020103020203" pitchFamily="34" charset="0"/>
              </a:defRPr>
            </a:lvl4pPr>
            <a:lvl5pPr marL="1828800" indent="0">
              <a:buNone/>
              <a:defRPr sz="2000">
                <a:solidFill>
                  <a:schemeClr val="bg1"/>
                </a:solidFill>
                <a:latin typeface="News Gothic MT" panose="020B0503020103020203" pitchFamily="34" charset="0"/>
              </a:defRPr>
            </a:lvl5pPr>
          </a:lstStyle>
          <a:p>
            <a:pPr lvl="0"/>
            <a:r>
              <a:rPr lang="en-US" dirty="0"/>
              <a:t>INTRODUCING</a:t>
            </a:r>
          </a:p>
        </p:txBody>
      </p:sp>
      <p:sp>
        <p:nvSpPr>
          <p:cNvPr id="3" name="Picture Placeholder 2">
            <a:extLst>
              <a:ext uri="{FF2B5EF4-FFF2-40B4-BE49-F238E27FC236}">
                <a16:creationId xmlns:a16="http://schemas.microsoft.com/office/drawing/2014/main" id="{D4A5AC34-41A2-6B45-8AEE-D8D28818BD69}"/>
              </a:ext>
            </a:extLst>
          </p:cNvPr>
          <p:cNvSpPr>
            <a:spLocks noGrp="1"/>
          </p:cNvSpPr>
          <p:nvPr>
            <p:ph type="pic" sz="quarter" idx="12" hasCustomPrompt="1"/>
          </p:nvPr>
        </p:nvSpPr>
        <p:spPr>
          <a:xfrm>
            <a:off x="6096000" y="441932"/>
            <a:ext cx="6096000" cy="6416067"/>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Tx/>
              <a:buNone/>
              <a:tabLst/>
              <a:defRPr/>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Insert Image</a:t>
            </a:r>
          </a:p>
        </p:txBody>
      </p:sp>
    </p:spTree>
    <p:extLst>
      <p:ext uri="{BB962C8B-B14F-4D97-AF65-F5344CB8AC3E}">
        <p14:creationId xmlns:p14="http://schemas.microsoft.com/office/powerpoint/2010/main" val="2210903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Presenter Title (No Photo) 1">
    <p:bg>
      <p:bgPr>
        <a:solidFill>
          <a:schemeClr val="bg1">
            <a:alpha val="80000"/>
          </a:schemeClr>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9BA7B07-F999-8F48-8BF1-EFD921CB69F8}"/>
              </a:ext>
            </a:extLst>
          </p:cNvPr>
          <p:cNvPicPr>
            <a:picLocks noChangeAspect="1"/>
          </p:cNvPicPr>
          <p:nvPr userDrawn="1"/>
        </p:nvPicPr>
        <p:blipFill>
          <a:blip r:embed="rId2"/>
          <a:srcRect/>
          <a:stretch/>
        </p:blipFill>
        <p:spPr>
          <a:xfrm>
            <a:off x="-7749" y="1460396"/>
            <a:ext cx="12207498" cy="5412223"/>
          </a:xfrm>
          <a:prstGeom prst="rect">
            <a:avLst/>
          </a:prstGeom>
        </p:spPr>
      </p:pic>
      <p:sp>
        <p:nvSpPr>
          <p:cNvPr id="6" name="Text Placeholder 8">
            <a:extLst>
              <a:ext uri="{FF2B5EF4-FFF2-40B4-BE49-F238E27FC236}">
                <a16:creationId xmlns:a16="http://schemas.microsoft.com/office/drawing/2014/main" id="{5A38F630-4FFF-214B-BD42-9F2696D23936}"/>
              </a:ext>
            </a:extLst>
          </p:cNvPr>
          <p:cNvSpPr>
            <a:spLocks noGrp="1"/>
          </p:cNvSpPr>
          <p:nvPr>
            <p:ph type="body" sz="quarter" idx="10" hasCustomPrompt="1"/>
          </p:nvPr>
        </p:nvSpPr>
        <p:spPr>
          <a:xfrm>
            <a:off x="1810647" y="3002796"/>
            <a:ext cx="8572053" cy="852407"/>
          </a:xfrm>
          <a:prstGeom prst="rect">
            <a:avLst/>
          </a:prstGeom>
        </p:spPr>
        <p:txBody>
          <a:bodyPr/>
          <a:lstStyle>
            <a:lvl1pPr marL="0" indent="0" algn="ctr">
              <a:lnSpc>
                <a:spcPts val="5000"/>
              </a:lnSpc>
              <a:buNone/>
              <a:defRPr sz="4400" b="1">
                <a:solidFill>
                  <a:schemeClr val="tx2"/>
                </a:solidFill>
                <a:latin typeface="News Gothic MT" panose="020B0503020103020203" pitchFamily="34" charset="0"/>
              </a:defRPr>
            </a:lvl1pPr>
            <a:lvl2pPr marL="457200" indent="0">
              <a:buNone/>
              <a:defRPr sz="3800">
                <a:solidFill>
                  <a:schemeClr val="bg1"/>
                </a:solidFill>
                <a:latin typeface="News Gothic MT" panose="020B0503020103020203" pitchFamily="34" charset="0"/>
              </a:defRPr>
            </a:lvl2pPr>
            <a:lvl3pPr marL="914400" indent="0">
              <a:buNone/>
              <a:defRPr sz="3800">
                <a:solidFill>
                  <a:schemeClr val="bg1"/>
                </a:solidFill>
                <a:latin typeface="News Gothic MT" panose="020B0503020103020203" pitchFamily="34" charset="0"/>
              </a:defRPr>
            </a:lvl3pPr>
            <a:lvl4pPr marL="1371600" indent="0">
              <a:buNone/>
              <a:defRPr sz="3800">
                <a:solidFill>
                  <a:schemeClr val="bg1"/>
                </a:solidFill>
                <a:latin typeface="News Gothic MT" panose="020B0503020103020203" pitchFamily="34" charset="0"/>
              </a:defRPr>
            </a:lvl4pPr>
            <a:lvl5pPr marL="1828800" indent="0">
              <a:buNone/>
              <a:defRPr sz="3800">
                <a:solidFill>
                  <a:schemeClr val="bg1"/>
                </a:solidFill>
                <a:latin typeface="News Gothic MT" panose="020B0503020103020203" pitchFamily="34" charset="0"/>
              </a:defRPr>
            </a:lvl5pPr>
          </a:lstStyle>
          <a:p>
            <a:pPr lvl="0"/>
            <a:r>
              <a:rPr lang="en-US" dirty="0"/>
              <a:t>Insert Name Here</a:t>
            </a:r>
          </a:p>
        </p:txBody>
      </p:sp>
      <p:sp>
        <p:nvSpPr>
          <p:cNvPr id="7" name="Title Placeholder 1">
            <a:extLst>
              <a:ext uri="{FF2B5EF4-FFF2-40B4-BE49-F238E27FC236}">
                <a16:creationId xmlns:a16="http://schemas.microsoft.com/office/drawing/2014/main" id="{7B91CEA8-A606-E645-8BB6-A9637E77B2BD}"/>
              </a:ext>
            </a:extLst>
          </p:cNvPr>
          <p:cNvSpPr>
            <a:spLocks noGrp="1"/>
          </p:cNvSpPr>
          <p:nvPr>
            <p:ph type="title" hasCustomPrompt="1"/>
          </p:nvPr>
        </p:nvSpPr>
        <p:spPr>
          <a:xfrm>
            <a:off x="1809785" y="4003125"/>
            <a:ext cx="8572912" cy="1936285"/>
          </a:xfrm>
          <a:prstGeom prst="rect">
            <a:avLst/>
          </a:prstGeom>
        </p:spPr>
        <p:txBody>
          <a:bodyPr vert="horz" lIns="91440" tIns="45720" rIns="91440" bIns="45720" rtlCol="0" anchor="t">
            <a:noAutofit/>
          </a:bodyPr>
          <a:lstStyle>
            <a:lvl1pPr algn="ctr">
              <a:lnSpc>
                <a:spcPts val="3000"/>
              </a:lnSpc>
              <a:defRPr sz="2400">
                <a:solidFill>
                  <a:schemeClr val="tx2"/>
                </a:solidFill>
              </a:defRPr>
            </a:lvl1pPr>
          </a:lstStyle>
          <a:p>
            <a:r>
              <a:rPr lang="en-US" dirty="0"/>
              <a:t>Insert Title and Company Here</a:t>
            </a:r>
          </a:p>
        </p:txBody>
      </p:sp>
      <p:sp>
        <p:nvSpPr>
          <p:cNvPr id="10" name="Text Placeholder 15">
            <a:extLst>
              <a:ext uri="{FF2B5EF4-FFF2-40B4-BE49-F238E27FC236}">
                <a16:creationId xmlns:a16="http://schemas.microsoft.com/office/drawing/2014/main" id="{39657245-D355-5A40-938C-3593BA73ED62}"/>
              </a:ext>
            </a:extLst>
          </p:cNvPr>
          <p:cNvSpPr>
            <a:spLocks noGrp="1"/>
          </p:cNvSpPr>
          <p:nvPr>
            <p:ph type="body" sz="quarter" idx="11" hasCustomPrompt="1"/>
          </p:nvPr>
        </p:nvSpPr>
        <p:spPr>
          <a:xfrm>
            <a:off x="1809973" y="748108"/>
            <a:ext cx="8572053" cy="434975"/>
          </a:xfrm>
          <a:prstGeom prst="rect">
            <a:avLst/>
          </a:prstGeom>
        </p:spPr>
        <p:txBody>
          <a:bodyPr/>
          <a:lstStyle>
            <a:lvl1pPr marL="0" indent="0" algn="ctr">
              <a:buNone/>
              <a:defRPr sz="2000" b="1" i="0" spc="100" baseline="0">
                <a:solidFill>
                  <a:schemeClr val="tx2"/>
                </a:solidFill>
                <a:latin typeface="News Gothic MT" panose="020B0503020103020203" pitchFamily="34" charset="0"/>
              </a:defRPr>
            </a:lvl1pPr>
            <a:lvl2pPr marL="457200" indent="0">
              <a:buNone/>
              <a:defRPr sz="2000">
                <a:solidFill>
                  <a:schemeClr val="bg1"/>
                </a:solidFill>
                <a:latin typeface="News Gothic MT" panose="020B0503020103020203" pitchFamily="34" charset="0"/>
              </a:defRPr>
            </a:lvl2pPr>
            <a:lvl3pPr marL="914400" indent="0">
              <a:buNone/>
              <a:defRPr sz="2000">
                <a:solidFill>
                  <a:schemeClr val="bg1"/>
                </a:solidFill>
                <a:latin typeface="News Gothic MT" panose="020B0503020103020203" pitchFamily="34" charset="0"/>
              </a:defRPr>
            </a:lvl3pPr>
            <a:lvl4pPr marL="1371600" indent="0">
              <a:buNone/>
              <a:defRPr sz="2000">
                <a:solidFill>
                  <a:schemeClr val="bg1"/>
                </a:solidFill>
                <a:latin typeface="News Gothic MT" panose="020B0503020103020203" pitchFamily="34" charset="0"/>
              </a:defRPr>
            </a:lvl4pPr>
            <a:lvl5pPr marL="1828800" indent="0">
              <a:buNone/>
              <a:defRPr sz="2000">
                <a:solidFill>
                  <a:schemeClr val="bg1"/>
                </a:solidFill>
                <a:latin typeface="News Gothic MT" panose="020B0503020103020203" pitchFamily="34" charset="0"/>
              </a:defRPr>
            </a:lvl5pPr>
          </a:lstStyle>
          <a:p>
            <a:pPr lvl="0"/>
            <a:r>
              <a:rPr lang="en-US" dirty="0"/>
              <a:t>INTRODUCING</a:t>
            </a:r>
          </a:p>
        </p:txBody>
      </p:sp>
    </p:spTree>
    <p:extLst>
      <p:ext uri="{BB962C8B-B14F-4D97-AF65-F5344CB8AC3E}">
        <p14:creationId xmlns:p14="http://schemas.microsoft.com/office/powerpoint/2010/main" val="3502224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Presenter Title (No Photo) 2">
    <p:bg>
      <p:bgPr>
        <a:solidFill>
          <a:schemeClr val="bg1">
            <a:alpha val="80000"/>
          </a:schemeClr>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9BA7B07-F999-8F48-8BF1-EFD921CB69F8}"/>
              </a:ext>
            </a:extLst>
          </p:cNvPr>
          <p:cNvPicPr>
            <a:picLocks noChangeAspect="1"/>
          </p:cNvPicPr>
          <p:nvPr userDrawn="1"/>
        </p:nvPicPr>
        <p:blipFill>
          <a:blip r:embed="rId2"/>
          <a:srcRect/>
          <a:stretch/>
        </p:blipFill>
        <p:spPr>
          <a:xfrm>
            <a:off x="-87568" y="1460395"/>
            <a:ext cx="12367883" cy="5483329"/>
          </a:xfrm>
          <a:prstGeom prst="rect">
            <a:avLst/>
          </a:prstGeom>
        </p:spPr>
      </p:pic>
      <p:sp>
        <p:nvSpPr>
          <p:cNvPr id="6" name="Text Placeholder 8">
            <a:extLst>
              <a:ext uri="{FF2B5EF4-FFF2-40B4-BE49-F238E27FC236}">
                <a16:creationId xmlns:a16="http://schemas.microsoft.com/office/drawing/2014/main" id="{5A38F630-4FFF-214B-BD42-9F2696D23936}"/>
              </a:ext>
            </a:extLst>
          </p:cNvPr>
          <p:cNvSpPr>
            <a:spLocks noGrp="1"/>
          </p:cNvSpPr>
          <p:nvPr>
            <p:ph type="body" sz="quarter" idx="10" hasCustomPrompt="1"/>
          </p:nvPr>
        </p:nvSpPr>
        <p:spPr>
          <a:xfrm>
            <a:off x="1810647" y="3002796"/>
            <a:ext cx="8572053" cy="852407"/>
          </a:xfrm>
          <a:prstGeom prst="rect">
            <a:avLst/>
          </a:prstGeom>
        </p:spPr>
        <p:txBody>
          <a:bodyPr/>
          <a:lstStyle>
            <a:lvl1pPr marL="0" indent="0" algn="ctr">
              <a:lnSpc>
                <a:spcPts val="5000"/>
              </a:lnSpc>
              <a:buNone/>
              <a:defRPr sz="4400" b="1">
                <a:solidFill>
                  <a:schemeClr val="bg1"/>
                </a:solidFill>
                <a:latin typeface="News Gothic MT" panose="020B0503020103020203" pitchFamily="34" charset="0"/>
              </a:defRPr>
            </a:lvl1pPr>
            <a:lvl2pPr marL="457200" indent="0">
              <a:buNone/>
              <a:defRPr sz="3800">
                <a:solidFill>
                  <a:schemeClr val="bg1"/>
                </a:solidFill>
                <a:latin typeface="News Gothic MT" panose="020B0503020103020203" pitchFamily="34" charset="0"/>
              </a:defRPr>
            </a:lvl2pPr>
            <a:lvl3pPr marL="914400" indent="0">
              <a:buNone/>
              <a:defRPr sz="3800">
                <a:solidFill>
                  <a:schemeClr val="bg1"/>
                </a:solidFill>
                <a:latin typeface="News Gothic MT" panose="020B0503020103020203" pitchFamily="34" charset="0"/>
              </a:defRPr>
            </a:lvl3pPr>
            <a:lvl4pPr marL="1371600" indent="0">
              <a:buNone/>
              <a:defRPr sz="3800">
                <a:solidFill>
                  <a:schemeClr val="bg1"/>
                </a:solidFill>
                <a:latin typeface="News Gothic MT" panose="020B0503020103020203" pitchFamily="34" charset="0"/>
              </a:defRPr>
            </a:lvl4pPr>
            <a:lvl5pPr marL="1828800" indent="0">
              <a:buNone/>
              <a:defRPr sz="3800">
                <a:solidFill>
                  <a:schemeClr val="bg1"/>
                </a:solidFill>
                <a:latin typeface="News Gothic MT" panose="020B0503020103020203" pitchFamily="34" charset="0"/>
              </a:defRPr>
            </a:lvl5pPr>
          </a:lstStyle>
          <a:p>
            <a:pPr lvl="0"/>
            <a:r>
              <a:rPr lang="en-US" dirty="0"/>
              <a:t>Insert Name Here</a:t>
            </a:r>
          </a:p>
        </p:txBody>
      </p:sp>
      <p:sp>
        <p:nvSpPr>
          <p:cNvPr id="7" name="Title Placeholder 1">
            <a:extLst>
              <a:ext uri="{FF2B5EF4-FFF2-40B4-BE49-F238E27FC236}">
                <a16:creationId xmlns:a16="http://schemas.microsoft.com/office/drawing/2014/main" id="{7B91CEA8-A606-E645-8BB6-A9637E77B2BD}"/>
              </a:ext>
            </a:extLst>
          </p:cNvPr>
          <p:cNvSpPr>
            <a:spLocks noGrp="1"/>
          </p:cNvSpPr>
          <p:nvPr>
            <p:ph type="title" hasCustomPrompt="1"/>
          </p:nvPr>
        </p:nvSpPr>
        <p:spPr>
          <a:xfrm>
            <a:off x="1809785" y="4003125"/>
            <a:ext cx="8572912" cy="1936285"/>
          </a:xfrm>
          <a:prstGeom prst="rect">
            <a:avLst/>
          </a:prstGeom>
        </p:spPr>
        <p:txBody>
          <a:bodyPr vert="horz" lIns="91440" tIns="45720" rIns="91440" bIns="45720" rtlCol="0" anchor="t">
            <a:noAutofit/>
          </a:bodyPr>
          <a:lstStyle>
            <a:lvl1pPr algn="ctr">
              <a:lnSpc>
                <a:spcPts val="3000"/>
              </a:lnSpc>
              <a:defRPr sz="2400">
                <a:solidFill>
                  <a:schemeClr val="bg2"/>
                </a:solidFill>
              </a:defRPr>
            </a:lvl1pPr>
          </a:lstStyle>
          <a:p>
            <a:r>
              <a:rPr lang="en-US" dirty="0"/>
              <a:t>Insert Title and Company Here</a:t>
            </a:r>
          </a:p>
        </p:txBody>
      </p:sp>
      <p:sp>
        <p:nvSpPr>
          <p:cNvPr id="10" name="Text Placeholder 15">
            <a:extLst>
              <a:ext uri="{FF2B5EF4-FFF2-40B4-BE49-F238E27FC236}">
                <a16:creationId xmlns:a16="http://schemas.microsoft.com/office/drawing/2014/main" id="{39657245-D355-5A40-938C-3593BA73ED62}"/>
              </a:ext>
            </a:extLst>
          </p:cNvPr>
          <p:cNvSpPr>
            <a:spLocks noGrp="1"/>
          </p:cNvSpPr>
          <p:nvPr>
            <p:ph type="body" sz="quarter" idx="11" hasCustomPrompt="1"/>
          </p:nvPr>
        </p:nvSpPr>
        <p:spPr>
          <a:xfrm>
            <a:off x="1809973" y="748108"/>
            <a:ext cx="8572053" cy="434975"/>
          </a:xfrm>
          <a:prstGeom prst="rect">
            <a:avLst/>
          </a:prstGeom>
        </p:spPr>
        <p:txBody>
          <a:bodyPr/>
          <a:lstStyle>
            <a:lvl1pPr marL="0" indent="0" algn="ctr">
              <a:buNone/>
              <a:defRPr sz="2000" b="1" i="0" spc="100" baseline="0">
                <a:solidFill>
                  <a:schemeClr val="bg2"/>
                </a:solidFill>
                <a:latin typeface="News Gothic MT" panose="020B0503020103020203" pitchFamily="34" charset="0"/>
              </a:defRPr>
            </a:lvl1pPr>
            <a:lvl2pPr marL="457200" indent="0">
              <a:buNone/>
              <a:defRPr sz="2000">
                <a:solidFill>
                  <a:schemeClr val="bg1"/>
                </a:solidFill>
                <a:latin typeface="News Gothic MT" panose="020B0503020103020203" pitchFamily="34" charset="0"/>
              </a:defRPr>
            </a:lvl2pPr>
            <a:lvl3pPr marL="914400" indent="0">
              <a:buNone/>
              <a:defRPr sz="2000">
                <a:solidFill>
                  <a:schemeClr val="bg1"/>
                </a:solidFill>
                <a:latin typeface="News Gothic MT" panose="020B0503020103020203" pitchFamily="34" charset="0"/>
              </a:defRPr>
            </a:lvl3pPr>
            <a:lvl4pPr marL="1371600" indent="0">
              <a:buNone/>
              <a:defRPr sz="2000">
                <a:solidFill>
                  <a:schemeClr val="bg1"/>
                </a:solidFill>
                <a:latin typeface="News Gothic MT" panose="020B0503020103020203" pitchFamily="34" charset="0"/>
              </a:defRPr>
            </a:lvl4pPr>
            <a:lvl5pPr marL="1828800" indent="0">
              <a:buNone/>
              <a:defRPr sz="2000">
                <a:solidFill>
                  <a:schemeClr val="bg1"/>
                </a:solidFill>
                <a:latin typeface="News Gothic MT" panose="020B0503020103020203" pitchFamily="34" charset="0"/>
              </a:defRPr>
            </a:lvl5pPr>
          </a:lstStyle>
          <a:p>
            <a:pPr lvl="0"/>
            <a:r>
              <a:rPr lang="en-US" dirty="0"/>
              <a:t>INTRODUCING</a:t>
            </a:r>
          </a:p>
        </p:txBody>
      </p:sp>
    </p:spTree>
    <p:extLst>
      <p:ext uri="{BB962C8B-B14F-4D97-AF65-F5344CB8AC3E}">
        <p14:creationId xmlns:p14="http://schemas.microsoft.com/office/powerpoint/2010/main" val="86985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Profile 1 person">
    <p:bg>
      <p:bgPr>
        <a:solidFill>
          <a:schemeClr val="bg1">
            <a:alpha val="80000"/>
          </a:schemeClr>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0F4D4D31-78B0-EC48-955D-C05D862C9A59}"/>
              </a:ext>
            </a:extLst>
          </p:cNvPr>
          <p:cNvPicPr>
            <a:picLocks noChangeAspect="1"/>
          </p:cNvPicPr>
          <p:nvPr userDrawn="1"/>
        </p:nvPicPr>
        <p:blipFill>
          <a:blip r:embed="rId2"/>
          <a:stretch>
            <a:fillRect/>
          </a:stretch>
        </p:blipFill>
        <p:spPr>
          <a:xfrm>
            <a:off x="-57152" y="3654711"/>
            <a:ext cx="12328250" cy="3231863"/>
          </a:xfrm>
          <a:prstGeom prst="rect">
            <a:avLst/>
          </a:prstGeom>
        </p:spPr>
      </p:pic>
      <p:sp>
        <p:nvSpPr>
          <p:cNvPr id="3" name="Picture Placeholder 2">
            <a:extLst>
              <a:ext uri="{FF2B5EF4-FFF2-40B4-BE49-F238E27FC236}">
                <a16:creationId xmlns:a16="http://schemas.microsoft.com/office/drawing/2014/main" id="{D4A5AC34-41A2-6B45-8AEE-D8D28818BD69}"/>
              </a:ext>
            </a:extLst>
          </p:cNvPr>
          <p:cNvSpPr>
            <a:spLocks noGrp="1"/>
          </p:cNvSpPr>
          <p:nvPr>
            <p:ph type="pic" sz="quarter" idx="12" hasCustomPrompt="1"/>
          </p:nvPr>
        </p:nvSpPr>
        <p:spPr>
          <a:xfrm>
            <a:off x="3814024" y="1379896"/>
            <a:ext cx="4563951" cy="3824462"/>
          </a:xfrm>
          <a:prstGeom prst="rect">
            <a:avLst/>
          </a:prstGeom>
        </p:spPr>
        <p:txBody>
          <a:bodyPr/>
          <a:lstStyle/>
          <a:p>
            <a:r>
              <a:rPr lang="en-US" dirty="0"/>
              <a:t>  </a:t>
            </a:r>
          </a:p>
        </p:txBody>
      </p:sp>
      <p:sp>
        <p:nvSpPr>
          <p:cNvPr id="12" name="Text Placeholder 8">
            <a:extLst>
              <a:ext uri="{FF2B5EF4-FFF2-40B4-BE49-F238E27FC236}">
                <a16:creationId xmlns:a16="http://schemas.microsoft.com/office/drawing/2014/main" id="{73C79C00-AAE3-9D4E-857E-C9C8B89DD36F}"/>
              </a:ext>
            </a:extLst>
          </p:cNvPr>
          <p:cNvSpPr>
            <a:spLocks noGrp="1"/>
          </p:cNvSpPr>
          <p:nvPr>
            <p:ph type="body" sz="quarter" idx="10" hasCustomPrompt="1"/>
          </p:nvPr>
        </p:nvSpPr>
        <p:spPr>
          <a:xfrm>
            <a:off x="1023938" y="441933"/>
            <a:ext cx="10186337" cy="610121"/>
          </a:xfrm>
          <a:prstGeom prst="rect">
            <a:avLst/>
          </a:prstGeom>
        </p:spPr>
        <p:txBody>
          <a:bodyPr/>
          <a:lstStyle>
            <a:lvl1pPr marL="0" indent="0" algn="ctr">
              <a:lnSpc>
                <a:spcPts val="5000"/>
              </a:lnSpc>
              <a:buNone/>
              <a:defRPr sz="4400" b="1">
                <a:solidFill>
                  <a:schemeClr val="tx2"/>
                </a:solidFill>
                <a:latin typeface="News Gothic MT" panose="020B0503020103020203" pitchFamily="34" charset="0"/>
              </a:defRPr>
            </a:lvl1pPr>
            <a:lvl2pPr marL="457200" indent="0">
              <a:buNone/>
              <a:defRPr sz="3800">
                <a:solidFill>
                  <a:schemeClr val="bg1"/>
                </a:solidFill>
                <a:latin typeface="News Gothic MT" panose="020B0503020103020203" pitchFamily="34" charset="0"/>
              </a:defRPr>
            </a:lvl2pPr>
            <a:lvl3pPr marL="914400" indent="0">
              <a:buNone/>
              <a:defRPr sz="3800">
                <a:solidFill>
                  <a:schemeClr val="bg1"/>
                </a:solidFill>
                <a:latin typeface="News Gothic MT" panose="020B0503020103020203" pitchFamily="34" charset="0"/>
              </a:defRPr>
            </a:lvl3pPr>
            <a:lvl4pPr marL="1371600" indent="0">
              <a:buNone/>
              <a:defRPr sz="3800">
                <a:solidFill>
                  <a:schemeClr val="bg1"/>
                </a:solidFill>
                <a:latin typeface="News Gothic MT" panose="020B0503020103020203" pitchFamily="34" charset="0"/>
              </a:defRPr>
            </a:lvl4pPr>
            <a:lvl5pPr marL="1828800" indent="0">
              <a:buNone/>
              <a:defRPr sz="3800">
                <a:solidFill>
                  <a:schemeClr val="bg1"/>
                </a:solidFill>
                <a:latin typeface="News Gothic MT" panose="020B0503020103020203" pitchFamily="34" charset="0"/>
              </a:defRPr>
            </a:lvl5pPr>
          </a:lstStyle>
          <a:p>
            <a:pPr lvl="0"/>
            <a:r>
              <a:rPr lang="en-US" dirty="0"/>
              <a:t>For Consideration</a:t>
            </a:r>
          </a:p>
        </p:txBody>
      </p:sp>
      <p:sp>
        <p:nvSpPr>
          <p:cNvPr id="4" name="Text Placeholder 3">
            <a:extLst>
              <a:ext uri="{FF2B5EF4-FFF2-40B4-BE49-F238E27FC236}">
                <a16:creationId xmlns:a16="http://schemas.microsoft.com/office/drawing/2014/main" id="{86BD2F41-BF19-DB4E-B8B3-C194D45CC53F}"/>
              </a:ext>
            </a:extLst>
          </p:cNvPr>
          <p:cNvSpPr>
            <a:spLocks noGrp="1"/>
          </p:cNvSpPr>
          <p:nvPr>
            <p:ph type="body" sz="quarter" idx="14" hasCustomPrompt="1"/>
          </p:nvPr>
        </p:nvSpPr>
        <p:spPr>
          <a:xfrm>
            <a:off x="3814024" y="5891249"/>
            <a:ext cx="4563950" cy="468978"/>
          </a:xfrm>
          <a:prstGeom prst="rect">
            <a:avLst/>
          </a:prstGeom>
        </p:spPr>
        <p:txBody>
          <a:bodyPr/>
          <a:lstStyle>
            <a:lvl1pPr marL="0" indent="0">
              <a:buNone/>
              <a:defRPr sz="2400" b="0" i="0">
                <a:latin typeface="News Gothic MT" panose="020B0503020103020203" pitchFamily="34" charset="0"/>
              </a:defRPr>
            </a:lvl1pPr>
          </a:lstStyle>
          <a:p>
            <a:pPr algn="ctr"/>
            <a:r>
              <a:rPr lang="en-US" dirty="0">
                <a:solidFill>
                  <a:schemeClr val="tx2"/>
                </a:solidFill>
              </a:rPr>
              <a:t>Title, Company</a:t>
            </a:r>
          </a:p>
        </p:txBody>
      </p:sp>
      <p:sp>
        <p:nvSpPr>
          <p:cNvPr id="9" name="Text Placeholder 3">
            <a:extLst>
              <a:ext uri="{FF2B5EF4-FFF2-40B4-BE49-F238E27FC236}">
                <a16:creationId xmlns:a16="http://schemas.microsoft.com/office/drawing/2014/main" id="{95F3B664-8369-9142-8E6E-93FFF559DC01}"/>
              </a:ext>
            </a:extLst>
          </p:cNvPr>
          <p:cNvSpPr>
            <a:spLocks noGrp="1"/>
          </p:cNvSpPr>
          <p:nvPr>
            <p:ph type="body" sz="quarter" idx="15" hasCustomPrompt="1"/>
          </p:nvPr>
        </p:nvSpPr>
        <p:spPr>
          <a:xfrm>
            <a:off x="3814024" y="5330213"/>
            <a:ext cx="4563950" cy="468979"/>
          </a:xfrm>
          <a:prstGeom prst="rect">
            <a:avLst/>
          </a:prstGeom>
        </p:spPr>
        <p:txBody>
          <a:bodyPr/>
          <a:lstStyle>
            <a:lvl1pPr marL="0" indent="0">
              <a:buNone/>
              <a:defRPr sz="2400" b="1" i="0">
                <a:latin typeface="News Gothic MT" panose="020B0503020103020203" pitchFamily="34" charset="0"/>
              </a:defRPr>
            </a:lvl1pPr>
          </a:lstStyle>
          <a:p>
            <a:pPr algn="ctr"/>
            <a:r>
              <a:rPr lang="en-US" dirty="0">
                <a:solidFill>
                  <a:schemeClr val="tx2"/>
                </a:solidFill>
              </a:rPr>
              <a:t>First Name, Last Name</a:t>
            </a:r>
          </a:p>
        </p:txBody>
      </p:sp>
    </p:spTree>
    <p:extLst>
      <p:ext uri="{BB962C8B-B14F-4D97-AF65-F5344CB8AC3E}">
        <p14:creationId xmlns:p14="http://schemas.microsoft.com/office/powerpoint/2010/main" val="3746050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Profile 2 people">
    <p:bg>
      <p:bgPr>
        <a:solidFill>
          <a:schemeClr val="bg1">
            <a:alpha val="80000"/>
          </a:schemeClr>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0F4D4D31-78B0-EC48-955D-C05D862C9A59}"/>
              </a:ext>
            </a:extLst>
          </p:cNvPr>
          <p:cNvPicPr>
            <a:picLocks noChangeAspect="1"/>
          </p:cNvPicPr>
          <p:nvPr userDrawn="1"/>
        </p:nvPicPr>
        <p:blipFill>
          <a:blip r:embed="rId2"/>
          <a:stretch>
            <a:fillRect/>
          </a:stretch>
        </p:blipFill>
        <p:spPr>
          <a:xfrm>
            <a:off x="-57152" y="3654711"/>
            <a:ext cx="12328250" cy="3231863"/>
          </a:xfrm>
          <a:prstGeom prst="rect">
            <a:avLst/>
          </a:prstGeom>
        </p:spPr>
      </p:pic>
      <p:sp>
        <p:nvSpPr>
          <p:cNvPr id="7" name="Title Placeholder 1">
            <a:extLst>
              <a:ext uri="{FF2B5EF4-FFF2-40B4-BE49-F238E27FC236}">
                <a16:creationId xmlns:a16="http://schemas.microsoft.com/office/drawing/2014/main" id="{7B91CEA8-A606-E645-8BB6-A9637E77B2BD}"/>
              </a:ext>
            </a:extLst>
          </p:cNvPr>
          <p:cNvSpPr>
            <a:spLocks noGrp="1"/>
          </p:cNvSpPr>
          <p:nvPr>
            <p:ph type="title" hasCustomPrompt="1"/>
          </p:nvPr>
        </p:nvSpPr>
        <p:spPr>
          <a:xfrm>
            <a:off x="5715617" y="441932"/>
            <a:ext cx="5722132" cy="1169892"/>
          </a:xfrm>
          <a:prstGeom prst="rect">
            <a:avLst/>
          </a:prstGeom>
        </p:spPr>
        <p:txBody>
          <a:bodyPr vert="horz" lIns="91440" tIns="45720" rIns="91440" bIns="45720" rtlCol="0" anchor="t">
            <a:noAutofit/>
          </a:bodyPr>
          <a:lstStyle>
            <a:lvl1pPr algn="l">
              <a:lnSpc>
                <a:spcPts val="3000"/>
              </a:lnSpc>
              <a:defRPr sz="2400">
                <a:solidFill>
                  <a:schemeClr val="accent2"/>
                </a:solidFill>
              </a:defRPr>
            </a:lvl1pPr>
          </a:lstStyle>
          <a:p>
            <a:r>
              <a:rPr lang="en-US" dirty="0"/>
              <a:t>Insert secondary information here</a:t>
            </a:r>
          </a:p>
        </p:txBody>
      </p:sp>
      <p:sp>
        <p:nvSpPr>
          <p:cNvPr id="3" name="Picture Placeholder 2">
            <a:extLst>
              <a:ext uri="{FF2B5EF4-FFF2-40B4-BE49-F238E27FC236}">
                <a16:creationId xmlns:a16="http://schemas.microsoft.com/office/drawing/2014/main" id="{D4A5AC34-41A2-6B45-8AEE-D8D28818BD69}"/>
              </a:ext>
            </a:extLst>
          </p:cNvPr>
          <p:cNvSpPr>
            <a:spLocks noGrp="1"/>
          </p:cNvSpPr>
          <p:nvPr>
            <p:ph type="pic" sz="quarter" idx="12" hasCustomPrompt="1"/>
          </p:nvPr>
        </p:nvSpPr>
        <p:spPr>
          <a:xfrm>
            <a:off x="1023787" y="2054158"/>
            <a:ext cx="3846837" cy="3122401"/>
          </a:xfrm>
          <a:prstGeom prst="rect">
            <a:avLst/>
          </a:prstGeom>
        </p:spPr>
        <p:txBody>
          <a:bodyPr/>
          <a:lstStyle/>
          <a:p>
            <a:r>
              <a:rPr lang="en-US" dirty="0"/>
              <a:t>  </a:t>
            </a:r>
          </a:p>
        </p:txBody>
      </p:sp>
      <p:sp>
        <p:nvSpPr>
          <p:cNvPr id="12" name="Text Placeholder 8">
            <a:extLst>
              <a:ext uri="{FF2B5EF4-FFF2-40B4-BE49-F238E27FC236}">
                <a16:creationId xmlns:a16="http://schemas.microsoft.com/office/drawing/2014/main" id="{73C79C00-AAE3-9D4E-857E-C9C8B89DD36F}"/>
              </a:ext>
            </a:extLst>
          </p:cNvPr>
          <p:cNvSpPr>
            <a:spLocks noGrp="1"/>
          </p:cNvSpPr>
          <p:nvPr>
            <p:ph type="body" sz="quarter" idx="10" hasCustomPrompt="1"/>
          </p:nvPr>
        </p:nvSpPr>
        <p:spPr>
          <a:xfrm>
            <a:off x="1023788" y="441933"/>
            <a:ext cx="3846835" cy="1394458"/>
          </a:xfrm>
          <a:prstGeom prst="rect">
            <a:avLst/>
          </a:prstGeom>
        </p:spPr>
        <p:txBody>
          <a:bodyPr/>
          <a:lstStyle>
            <a:lvl1pPr marL="0" indent="0">
              <a:lnSpc>
                <a:spcPts val="5000"/>
              </a:lnSpc>
              <a:buNone/>
              <a:defRPr sz="4400" b="1">
                <a:solidFill>
                  <a:schemeClr val="tx2"/>
                </a:solidFill>
                <a:latin typeface="News Gothic MT" panose="020B0503020103020203" pitchFamily="34" charset="0"/>
              </a:defRPr>
            </a:lvl1pPr>
            <a:lvl2pPr marL="457200" indent="0">
              <a:buNone/>
              <a:defRPr sz="3800">
                <a:solidFill>
                  <a:schemeClr val="bg1"/>
                </a:solidFill>
                <a:latin typeface="News Gothic MT" panose="020B0503020103020203" pitchFamily="34" charset="0"/>
              </a:defRPr>
            </a:lvl2pPr>
            <a:lvl3pPr marL="914400" indent="0">
              <a:buNone/>
              <a:defRPr sz="3800">
                <a:solidFill>
                  <a:schemeClr val="bg1"/>
                </a:solidFill>
                <a:latin typeface="News Gothic MT" panose="020B0503020103020203" pitchFamily="34" charset="0"/>
              </a:defRPr>
            </a:lvl3pPr>
            <a:lvl4pPr marL="1371600" indent="0">
              <a:buNone/>
              <a:defRPr sz="3800">
                <a:solidFill>
                  <a:schemeClr val="bg1"/>
                </a:solidFill>
                <a:latin typeface="News Gothic MT" panose="020B0503020103020203" pitchFamily="34" charset="0"/>
              </a:defRPr>
            </a:lvl4pPr>
            <a:lvl5pPr marL="1828800" indent="0">
              <a:buNone/>
              <a:defRPr sz="3800">
                <a:solidFill>
                  <a:schemeClr val="bg1"/>
                </a:solidFill>
                <a:latin typeface="News Gothic MT" panose="020B0503020103020203" pitchFamily="34" charset="0"/>
              </a:defRPr>
            </a:lvl5pPr>
          </a:lstStyle>
          <a:p>
            <a:pPr lvl="0"/>
            <a:r>
              <a:rPr lang="en-US" dirty="0"/>
              <a:t>Meet the Team</a:t>
            </a:r>
          </a:p>
        </p:txBody>
      </p:sp>
      <p:sp>
        <p:nvSpPr>
          <p:cNvPr id="13" name="Picture Placeholder 2">
            <a:extLst>
              <a:ext uri="{FF2B5EF4-FFF2-40B4-BE49-F238E27FC236}">
                <a16:creationId xmlns:a16="http://schemas.microsoft.com/office/drawing/2014/main" id="{62298227-C377-0745-8D46-DEA38B563761}"/>
              </a:ext>
            </a:extLst>
          </p:cNvPr>
          <p:cNvSpPr>
            <a:spLocks noGrp="1"/>
          </p:cNvSpPr>
          <p:nvPr>
            <p:ph type="pic" sz="quarter" idx="13" hasCustomPrompt="1"/>
          </p:nvPr>
        </p:nvSpPr>
        <p:spPr>
          <a:xfrm>
            <a:off x="5715617" y="2054158"/>
            <a:ext cx="3846837" cy="3122401"/>
          </a:xfrm>
          <a:prstGeom prst="rect">
            <a:avLst/>
          </a:prstGeom>
        </p:spPr>
        <p:txBody>
          <a:bodyPr/>
          <a:lstStyle/>
          <a:p>
            <a:r>
              <a:rPr lang="en-US" dirty="0"/>
              <a:t>  </a:t>
            </a:r>
          </a:p>
        </p:txBody>
      </p:sp>
      <p:sp>
        <p:nvSpPr>
          <p:cNvPr id="4" name="Text Placeholder 3">
            <a:extLst>
              <a:ext uri="{FF2B5EF4-FFF2-40B4-BE49-F238E27FC236}">
                <a16:creationId xmlns:a16="http://schemas.microsoft.com/office/drawing/2014/main" id="{86BD2F41-BF19-DB4E-B8B3-C194D45CC53F}"/>
              </a:ext>
            </a:extLst>
          </p:cNvPr>
          <p:cNvSpPr>
            <a:spLocks noGrp="1"/>
          </p:cNvSpPr>
          <p:nvPr>
            <p:ph type="body" sz="quarter" idx="14" hasCustomPrompt="1"/>
          </p:nvPr>
        </p:nvSpPr>
        <p:spPr>
          <a:xfrm>
            <a:off x="1023938" y="5394326"/>
            <a:ext cx="3846512" cy="364052"/>
          </a:xfrm>
          <a:prstGeom prst="rect">
            <a:avLst/>
          </a:prstGeom>
        </p:spPr>
        <p:txBody>
          <a:bodyPr/>
          <a:lstStyle>
            <a:lvl1pPr marL="0" indent="0">
              <a:buNone/>
              <a:defRPr sz="2400" b="1">
                <a:latin typeface="News Gothic MT" panose="020B0503020103020203" pitchFamily="34" charset="0"/>
              </a:defRPr>
            </a:lvl1pPr>
          </a:lstStyle>
          <a:p>
            <a:pPr algn="ctr"/>
            <a:r>
              <a:rPr lang="en-US" dirty="0">
                <a:solidFill>
                  <a:schemeClr val="tx2"/>
                </a:solidFill>
              </a:rPr>
              <a:t>First Name, Last Name, </a:t>
            </a:r>
          </a:p>
        </p:txBody>
      </p:sp>
      <p:sp>
        <p:nvSpPr>
          <p:cNvPr id="9" name="Text Placeholder 3">
            <a:extLst>
              <a:ext uri="{FF2B5EF4-FFF2-40B4-BE49-F238E27FC236}">
                <a16:creationId xmlns:a16="http://schemas.microsoft.com/office/drawing/2014/main" id="{9733A912-911A-164C-AD4F-D21E78FB69EF}"/>
              </a:ext>
            </a:extLst>
          </p:cNvPr>
          <p:cNvSpPr>
            <a:spLocks noGrp="1"/>
          </p:cNvSpPr>
          <p:nvPr>
            <p:ph type="body" sz="quarter" idx="15" hasCustomPrompt="1"/>
          </p:nvPr>
        </p:nvSpPr>
        <p:spPr>
          <a:xfrm>
            <a:off x="1023938" y="5812715"/>
            <a:ext cx="3846512" cy="364052"/>
          </a:xfrm>
          <a:prstGeom prst="rect">
            <a:avLst/>
          </a:prstGeom>
        </p:spPr>
        <p:txBody>
          <a:bodyPr/>
          <a:lstStyle>
            <a:lvl1pPr marL="0" indent="0">
              <a:buNone/>
              <a:defRPr sz="2400" b="0" i="0">
                <a:latin typeface="News Gothic MT" panose="020B0503020103020203" pitchFamily="34" charset="0"/>
              </a:defRPr>
            </a:lvl1pPr>
          </a:lstStyle>
          <a:p>
            <a:pPr algn="ctr"/>
            <a:r>
              <a:rPr lang="en-US" dirty="0">
                <a:solidFill>
                  <a:schemeClr val="tx2"/>
                </a:solidFill>
              </a:rPr>
              <a:t>Title, Company</a:t>
            </a:r>
          </a:p>
        </p:txBody>
      </p:sp>
      <p:sp>
        <p:nvSpPr>
          <p:cNvPr id="10" name="Text Placeholder 3">
            <a:extLst>
              <a:ext uri="{FF2B5EF4-FFF2-40B4-BE49-F238E27FC236}">
                <a16:creationId xmlns:a16="http://schemas.microsoft.com/office/drawing/2014/main" id="{C167E600-BD5E-6447-8137-BA2A7DB1609D}"/>
              </a:ext>
            </a:extLst>
          </p:cNvPr>
          <p:cNvSpPr>
            <a:spLocks noGrp="1"/>
          </p:cNvSpPr>
          <p:nvPr>
            <p:ph type="body" sz="quarter" idx="16" hasCustomPrompt="1"/>
          </p:nvPr>
        </p:nvSpPr>
        <p:spPr>
          <a:xfrm>
            <a:off x="5700640" y="5394326"/>
            <a:ext cx="3846512" cy="364052"/>
          </a:xfrm>
          <a:prstGeom prst="rect">
            <a:avLst/>
          </a:prstGeom>
        </p:spPr>
        <p:txBody>
          <a:bodyPr/>
          <a:lstStyle>
            <a:lvl1pPr marL="0" indent="0">
              <a:buNone/>
              <a:defRPr sz="2400" b="1">
                <a:latin typeface="News Gothic MT" panose="020B0503020103020203" pitchFamily="34" charset="0"/>
              </a:defRPr>
            </a:lvl1pPr>
          </a:lstStyle>
          <a:p>
            <a:pPr algn="ctr"/>
            <a:r>
              <a:rPr lang="en-US" dirty="0">
                <a:solidFill>
                  <a:schemeClr val="tx2"/>
                </a:solidFill>
              </a:rPr>
              <a:t>First Name, Last Name, </a:t>
            </a:r>
          </a:p>
        </p:txBody>
      </p:sp>
      <p:sp>
        <p:nvSpPr>
          <p:cNvPr id="15" name="Text Placeholder 3">
            <a:extLst>
              <a:ext uri="{FF2B5EF4-FFF2-40B4-BE49-F238E27FC236}">
                <a16:creationId xmlns:a16="http://schemas.microsoft.com/office/drawing/2014/main" id="{D52BF324-2889-6449-95E9-2313D1423125}"/>
              </a:ext>
            </a:extLst>
          </p:cNvPr>
          <p:cNvSpPr>
            <a:spLocks noGrp="1"/>
          </p:cNvSpPr>
          <p:nvPr>
            <p:ph type="body" sz="quarter" idx="17" hasCustomPrompt="1"/>
          </p:nvPr>
        </p:nvSpPr>
        <p:spPr>
          <a:xfrm>
            <a:off x="5700640" y="5812715"/>
            <a:ext cx="3846512" cy="364052"/>
          </a:xfrm>
          <a:prstGeom prst="rect">
            <a:avLst/>
          </a:prstGeom>
        </p:spPr>
        <p:txBody>
          <a:bodyPr/>
          <a:lstStyle>
            <a:lvl1pPr marL="0" indent="0">
              <a:buNone/>
              <a:defRPr sz="2400" b="0" i="0">
                <a:latin typeface="News Gothic MT" panose="020B0503020103020203" pitchFamily="34" charset="0"/>
              </a:defRPr>
            </a:lvl1pPr>
          </a:lstStyle>
          <a:p>
            <a:pPr algn="ctr"/>
            <a:r>
              <a:rPr lang="en-US" dirty="0">
                <a:solidFill>
                  <a:schemeClr val="tx2"/>
                </a:solidFill>
              </a:rPr>
              <a:t>Title, Company</a:t>
            </a:r>
          </a:p>
        </p:txBody>
      </p:sp>
    </p:spTree>
    <p:extLst>
      <p:ext uri="{BB962C8B-B14F-4D97-AF65-F5344CB8AC3E}">
        <p14:creationId xmlns:p14="http://schemas.microsoft.com/office/powerpoint/2010/main" val="1191270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Profile 3 people">
    <p:bg>
      <p:bgPr>
        <a:solidFill>
          <a:schemeClr val="bg1">
            <a:alpha val="80000"/>
          </a:schemeClr>
        </a:solidFill>
        <a:effectLst/>
      </p:bgPr>
    </p:bg>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D6BA34C0-EE6C-694E-8294-0EBFAF92DAF3}"/>
              </a:ext>
            </a:extLst>
          </p:cNvPr>
          <p:cNvPicPr>
            <a:picLocks noChangeAspect="1"/>
          </p:cNvPicPr>
          <p:nvPr userDrawn="1"/>
        </p:nvPicPr>
        <p:blipFill>
          <a:blip r:embed="rId2"/>
          <a:stretch>
            <a:fillRect/>
          </a:stretch>
        </p:blipFill>
        <p:spPr>
          <a:xfrm>
            <a:off x="-57152" y="3654711"/>
            <a:ext cx="12328250" cy="3231863"/>
          </a:xfrm>
          <a:prstGeom prst="rect">
            <a:avLst/>
          </a:prstGeom>
        </p:spPr>
      </p:pic>
      <p:sp>
        <p:nvSpPr>
          <p:cNvPr id="7" name="Title Placeholder 1">
            <a:extLst>
              <a:ext uri="{FF2B5EF4-FFF2-40B4-BE49-F238E27FC236}">
                <a16:creationId xmlns:a16="http://schemas.microsoft.com/office/drawing/2014/main" id="{7B91CEA8-A606-E645-8BB6-A9637E77B2BD}"/>
              </a:ext>
            </a:extLst>
          </p:cNvPr>
          <p:cNvSpPr>
            <a:spLocks noGrp="1"/>
          </p:cNvSpPr>
          <p:nvPr>
            <p:ph type="title" hasCustomPrompt="1"/>
          </p:nvPr>
        </p:nvSpPr>
        <p:spPr>
          <a:xfrm>
            <a:off x="6095327" y="441932"/>
            <a:ext cx="5072886" cy="766936"/>
          </a:xfrm>
          <a:prstGeom prst="rect">
            <a:avLst/>
          </a:prstGeom>
        </p:spPr>
        <p:txBody>
          <a:bodyPr vert="horz" lIns="91440" tIns="45720" rIns="91440" bIns="45720" rtlCol="0" anchor="t">
            <a:noAutofit/>
          </a:bodyPr>
          <a:lstStyle>
            <a:lvl1pPr algn="l">
              <a:lnSpc>
                <a:spcPts val="3000"/>
              </a:lnSpc>
              <a:defRPr sz="2400">
                <a:solidFill>
                  <a:schemeClr val="accent2"/>
                </a:solidFill>
              </a:defRPr>
            </a:lvl1pPr>
          </a:lstStyle>
          <a:p>
            <a:r>
              <a:rPr lang="en-US" dirty="0"/>
              <a:t>Insert secondary information here</a:t>
            </a:r>
          </a:p>
        </p:txBody>
      </p:sp>
      <p:sp>
        <p:nvSpPr>
          <p:cNvPr id="3" name="Picture Placeholder 2">
            <a:extLst>
              <a:ext uri="{FF2B5EF4-FFF2-40B4-BE49-F238E27FC236}">
                <a16:creationId xmlns:a16="http://schemas.microsoft.com/office/drawing/2014/main" id="{D4A5AC34-41A2-6B45-8AEE-D8D28818BD69}"/>
              </a:ext>
            </a:extLst>
          </p:cNvPr>
          <p:cNvSpPr>
            <a:spLocks noGrp="1"/>
          </p:cNvSpPr>
          <p:nvPr>
            <p:ph type="pic" sz="quarter" idx="12" hasCustomPrompt="1"/>
          </p:nvPr>
        </p:nvSpPr>
        <p:spPr>
          <a:xfrm>
            <a:off x="1023788" y="1755668"/>
            <a:ext cx="2997242" cy="3122401"/>
          </a:xfrm>
          <a:prstGeom prst="rect">
            <a:avLst/>
          </a:prstGeom>
        </p:spPr>
        <p:txBody>
          <a:bodyPr/>
          <a:lstStyle/>
          <a:p>
            <a:r>
              <a:rPr lang="en-US" dirty="0"/>
              <a:t>  </a:t>
            </a:r>
          </a:p>
        </p:txBody>
      </p:sp>
      <p:sp>
        <p:nvSpPr>
          <p:cNvPr id="13" name="Picture Placeholder 2">
            <a:extLst>
              <a:ext uri="{FF2B5EF4-FFF2-40B4-BE49-F238E27FC236}">
                <a16:creationId xmlns:a16="http://schemas.microsoft.com/office/drawing/2014/main" id="{62298227-C377-0745-8D46-DEA38B563761}"/>
              </a:ext>
            </a:extLst>
          </p:cNvPr>
          <p:cNvSpPr>
            <a:spLocks noGrp="1"/>
          </p:cNvSpPr>
          <p:nvPr>
            <p:ph type="pic" sz="quarter" idx="13" hasCustomPrompt="1"/>
          </p:nvPr>
        </p:nvSpPr>
        <p:spPr>
          <a:xfrm>
            <a:off x="4596705" y="1755668"/>
            <a:ext cx="2997242" cy="3122401"/>
          </a:xfrm>
          <a:prstGeom prst="rect">
            <a:avLst/>
          </a:prstGeom>
        </p:spPr>
        <p:txBody>
          <a:bodyPr/>
          <a:lstStyle/>
          <a:p>
            <a:r>
              <a:rPr lang="en-US" dirty="0"/>
              <a:t>  </a:t>
            </a:r>
          </a:p>
        </p:txBody>
      </p:sp>
      <p:sp>
        <p:nvSpPr>
          <p:cNvPr id="14" name="Picture Placeholder 2">
            <a:extLst>
              <a:ext uri="{FF2B5EF4-FFF2-40B4-BE49-F238E27FC236}">
                <a16:creationId xmlns:a16="http://schemas.microsoft.com/office/drawing/2014/main" id="{27B0DCDE-AB0E-E043-A0F0-BA91FB56436E}"/>
              </a:ext>
            </a:extLst>
          </p:cNvPr>
          <p:cNvSpPr>
            <a:spLocks noGrp="1"/>
          </p:cNvSpPr>
          <p:nvPr>
            <p:ph type="pic" sz="quarter" idx="14" hasCustomPrompt="1"/>
          </p:nvPr>
        </p:nvSpPr>
        <p:spPr>
          <a:xfrm>
            <a:off x="8170970" y="1755668"/>
            <a:ext cx="2997242" cy="3122401"/>
          </a:xfrm>
          <a:prstGeom prst="rect">
            <a:avLst/>
          </a:prstGeom>
        </p:spPr>
        <p:txBody>
          <a:bodyPr/>
          <a:lstStyle/>
          <a:p>
            <a:r>
              <a:rPr lang="en-US" dirty="0"/>
              <a:t>  </a:t>
            </a:r>
          </a:p>
        </p:txBody>
      </p:sp>
      <p:sp>
        <p:nvSpPr>
          <p:cNvPr id="15" name="Text Placeholder 3">
            <a:extLst>
              <a:ext uri="{FF2B5EF4-FFF2-40B4-BE49-F238E27FC236}">
                <a16:creationId xmlns:a16="http://schemas.microsoft.com/office/drawing/2014/main" id="{4CBAF20F-861D-014A-942C-D6676BAC7776}"/>
              </a:ext>
            </a:extLst>
          </p:cNvPr>
          <p:cNvSpPr>
            <a:spLocks noGrp="1"/>
          </p:cNvSpPr>
          <p:nvPr>
            <p:ph type="body" sz="quarter" idx="15" hasCustomPrompt="1"/>
          </p:nvPr>
        </p:nvSpPr>
        <p:spPr>
          <a:xfrm>
            <a:off x="1023938" y="5088531"/>
            <a:ext cx="2997092" cy="677075"/>
          </a:xfrm>
          <a:prstGeom prst="rect">
            <a:avLst/>
          </a:prstGeom>
        </p:spPr>
        <p:txBody>
          <a:bodyPr/>
          <a:lstStyle>
            <a:lvl1pPr marL="0" indent="0">
              <a:buNone/>
              <a:defRPr sz="2400" b="1">
                <a:latin typeface="News Gothic MT" panose="020B0503020103020203" pitchFamily="34" charset="0"/>
              </a:defRPr>
            </a:lvl1pPr>
          </a:lstStyle>
          <a:p>
            <a:pPr algn="ctr"/>
            <a:r>
              <a:rPr lang="en-US" dirty="0">
                <a:solidFill>
                  <a:schemeClr val="tx2"/>
                </a:solidFill>
              </a:rPr>
              <a:t>First Name, Last Name, </a:t>
            </a:r>
          </a:p>
        </p:txBody>
      </p:sp>
      <p:sp>
        <p:nvSpPr>
          <p:cNvPr id="16" name="Text Placeholder 3">
            <a:extLst>
              <a:ext uri="{FF2B5EF4-FFF2-40B4-BE49-F238E27FC236}">
                <a16:creationId xmlns:a16="http://schemas.microsoft.com/office/drawing/2014/main" id="{0577F029-9072-FB40-A953-4221430E60E7}"/>
              </a:ext>
            </a:extLst>
          </p:cNvPr>
          <p:cNvSpPr>
            <a:spLocks noGrp="1"/>
          </p:cNvSpPr>
          <p:nvPr>
            <p:ph type="body" sz="quarter" idx="16" hasCustomPrompt="1"/>
          </p:nvPr>
        </p:nvSpPr>
        <p:spPr>
          <a:xfrm>
            <a:off x="1023938" y="5838672"/>
            <a:ext cx="2997092" cy="402891"/>
          </a:xfrm>
          <a:prstGeom prst="rect">
            <a:avLst/>
          </a:prstGeom>
        </p:spPr>
        <p:txBody>
          <a:bodyPr/>
          <a:lstStyle>
            <a:lvl1pPr marL="0" indent="0">
              <a:buNone/>
              <a:defRPr sz="2400" b="0" i="0">
                <a:latin typeface="News Gothic MT" panose="020B0503020103020203" pitchFamily="34" charset="0"/>
              </a:defRPr>
            </a:lvl1pPr>
          </a:lstStyle>
          <a:p>
            <a:pPr algn="ctr"/>
            <a:r>
              <a:rPr lang="en-US" dirty="0">
                <a:solidFill>
                  <a:schemeClr val="tx2"/>
                </a:solidFill>
              </a:rPr>
              <a:t>Title, Company</a:t>
            </a:r>
          </a:p>
        </p:txBody>
      </p:sp>
      <p:sp>
        <p:nvSpPr>
          <p:cNvPr id="17" name="Text Placeholder 3">
            <a:extLst>
              <a:ext uri="{FF2B5EF4-FFF2-40B4-BE49-F238E27FC236}">
                <a16:creationId xmlns:a16="http://schemas.microsoft.com/office/drawing/2014/main" id="{840BE11A-87DA-0745-AC9C-12FD712A40AA}"/>
              </a:ext>
            </a:extLst>
          </p:cNvPr>
          <p:cNvSpPr>
            <a:spLocks noGrp="1"/>
          </p:cNvSpPr>
          <p:nvPr>
            <p:ph type="body" sz="quarter" idx="17" hasCustomPrompt="1"/>
          </p:nvPr>
        </p:nvSpPr>
        <p:spPr>
          <a:xfrm>
            <a:off x="4555895" y="5088531"/>
            <a:ext cx="2997092" cy="677075"/>
          </a:xfrm>
          <a:prstGeom prst="rect">
            <a:avLst/>
          </a:prstGeom>
        </p:spPr>
        <p:txBody>
          <a:bodyPr/>
          <a:lstStyle>
            <a:lvl1pPr marL="0" indent="0">
              <a:buNone/>
              <a:defRPr sz="2400" b="1">
                <a:latin typeface="News Gothic MT" panose="020B0503020103020203" pitchFamily="34" charset="0"/>
              </a:defRPr>
            </a:lvl1pPr>
          </a:lstStyle>
          <a:p>
            <a:pPr algn="ctr"/>
            <a:r>
              <a:rPr lang="en-US" dirty="0">
                <a:solidFill>
                  <a:schemeClr val="tx2"/>
                </a:solidFill>
              </a:rPr>
              <a:t>First Name, Last Name, </a:t>
            </a:r>
          </a:p>
        </p:txBody>
      </p:sp>
      <p:sp>
        <p:nvSpPr>
          <p:cNvPr id="21" name="Text Placeholder 3">
            <a:extLst>
              <a:ext uri="{FF2B5EF4-FFF2-40B4-BE49-F238E27FC236}">
                <a16:creationId xmlns:a16="http://schemas.microsoft.com/office/drawing/2014/main" id="{FBBBC409-5EBE-C44B-922A-92384E041CC5}"/>
              </a:ext>
            </a:extLst>
          </p:cNvPr>
          <p:cNvSpPr>
            <a:spLocks noGrp="1"/>
          </p:cNvSpPr>
          <p:nvPr>
            <p:ph type="body" sz="quarter" idx="18" hasCustomPrompt="1"/>
          </p:nvPr>
        </p:nvSpPr>
        <p:spPr>
          <a:xfrm>
            <a:off x="4555895" y="5838672"/>
            <a:ext cx="2997092" cy="402891"/>
          </a:xfrm>
          <a:prstGeom prst="rect">
            <a:avLst/>
          </a:prstGeom>
        </p:spPr>
        <p:txBody>
          <a:bodyPr/>
          <a:lstStyle>
            <a:lvl1pPr marL="0" indent="0">
              <a:buNone/>
              <a:defRPr sz="2400" b="0" i="0">
                <a:latin typeface="News Gothic MT" panose="020B0503020103020203" pitchFamily="34" charset="0"/>
              </a:defRPr>
            </a:lvl1pPr>
          </a:lstStyle>
          <a:p>
            <a:pPr algn="ctr"/>
            <a:r>
              <a:rPr lang="en-US" dirty="0">
                <a:solidFill>
                  <a:schemeClr val="tx2"/>
                </a:solidFill>
              </a:rPr>
              <a:t>Title, Company</a:t>
            </a:r>
          </a:p>
        </p:txBody>
      </p:sp>
      <p:sp>
        <p:nvSpPr>
          <p:cNvPr id="22" name="Text Placeholder 3">
            <a:extLst>
              <a:ext uri="{FF2B5EF4-FFF2-40B4-BE49-F238E27FC236}">
                <a16:creationId xmlns:a16="http://schemas.microsoft.com/office/drawing/2014/main" id="{F42D8E81-4756-1642-B753-9902D1117FA9}"/>
              </a:ext>
            </a:extLst>
          </p:cNvPr>
          <p:cNvSpPr>
            <a:spLocks noGrp="1"/>
          </p:cNvSpPr>
          <p:nvPr>
            <p:ph type="body" sz="quarter" idx="19" hasCustomPrompt="1"/>
          </p:nvPr>
        </p:nvSpPr>
        <p:spPr>
          <a:xfrm>
            <a:off x="8185574" y="5088531"/>
            <a:ext cx="2997092" cy="677075"/>
          </a:xfrm>
          <a:prstGeom prst="rect">
            <a:avLst/>
          </a:prstGeom>
        </p:spPr>
        <p:txBody>
          <a:bodyPr/>
          <a:lstStyle>
            <a:lvl1pPr marL="0" indent="0">
              <a:buNone/>
              <a:defRPr sz="2400" b="1">
                <a:latin typeface="News Gothic MT" panose="020B0503020103020203" pitchFamily="34" charset="0"/>
              </a:defRPr>
            </a:lvl1pPr>
          </a:lstStyle>
          <a:p>
            <a:pPr algn="ctr"/>
            <a:r>
              <a:rPr lang="en-US" dirty="0">
                <a:solidFill>
                  <a:schemeClr val="tx2"/>
                </a:solidFill>
              </a:rPr>
              <a:t>First Name, Last Name, </a:t>
            </a:r>
          </a:p>
        </p:txBody>
      </p:sp>
      <p:sp>
        <p:nvSpPr>
          <p:cNvPr id="23" name="Text Placeholder 3">
            <a:extLst>
              <a:ext uri="{FF2B5EF4-FFF2-40B4-BE49-F238E27FC236}">
                <a16:creationId xmlns:a16="http://schemas.microsoft.com/office/drawing/2014/main" id="{96C04DD9-8A10-D34C-9B3B-DCE67A4F61EC}"/>
              </a:ext>
            </a:extLst>
          </p:cNvPr>
          <p:cNvSpPr>
            <a:spLocks noGrp="1"/>
          </p:cNvSpPr>
          <p:nvPr>
            <p:ph type="body" sz="quarter" idx="20" hasCustomPrompt="1"/>
          </p:nvPr>
        </p:nvSpPr>
        <p:spPr>
          <a:xfrm>
            <a:off x="8185574" y="5838672"/>
            <a:ext cx="2997092" cy="402891"/>
          </a:xfrm>
          <a:prstGeom prst="rect">
            <a:avLst/>
          </a:prstGeom>
        </p:spPr>
        <p:txBody>
          <a:bodyPr/>
          <a:lstStyle>
            <a:lvl1pPr marL="0" indent="0">
              <a:buNone/>
              <a:defRPr sz="2400" b="0" i="0">
                <a:latin typeface="News Gothic MT" panose="020B0503020103020203" pitchFamily="34" charset="0"/>
              </a:defRPr>
            </a:lvl1pPr>
          </a:lstStyle>
          <a:p>
            <a:pPr algn="ctr"/>
            <a:r>
              <a:rPr lang="en-US" dirty="0">
                <a:solidFill>
                  <a:schemeClr val="tx2"/>
                </a:solidFill>
              </a:rPr>
              <a:t>Title, Company</a:t>
            </a:r>
          </a:p>
        </p:txBody>
      </p:sp>
      <p:sp>
        <p:nvSpPr>
          <p:cNvPr id="19" name="Text Placeholder 8">
            <a:extLst>
              <a:ext uri="{FF2B5EF4-FFF2-40B4-BE49-F238E27FC236}">
                <a16:creationId xmlns:a16="http://schemas.microsoft.com/office/drawing/2014/main" id="{AA012E18-463C-8F49-8928-26074A51141A}"/>
              </a:ext>
            </a:extLst>
          </p:cNvPr>
          <p:cNvSpPr>
            <a:spLocks noGrp="1"/>
          </p:cNvSpPr>
          <p:nvPr>
            <p:ph type="body" sz="quarter" idx="10" hasCustomPrompt="1"/>
          </p:nvPr>
        </p:nvSpPr>
        <p:spPr>
          <a:xfrm>
            <a:off x="1023788" y="441933"/>
            <a:ext cx="4839540" cy="1023899"/>
          </a:xfrm>
          <a:prstGeom prst="rect">
            <a:avLst/>
          </a:prstGeom>
        </p:spPr>
        <p:txBody>
          <a:bodyPr/>
          <a:lstStyle>
            <a:lvl1pPr marL="0" indent="0">
              <a:lnSpc>
                <a:spcPts val="5000"/>
              </a:lnSpc>
              <a:buNone/>
              <a:defRPr sz="4400" b="1">
                <a:solidFill>
                  <a:schemeClr val="tx2"/>
                </a:solidFill>
                <a:latin typeface="News Gothic MT" panose="020B0503020103020203" pitchFamily="34" charset="0"/>
              </a:defRPr>
            </a:lvl1pPr>
            <a:lvl2pPr marL="457200" indent="0">
              <a:buNone/>
              <a:defRPr sz="3800">
                <a:solidFill>
                  <a:schemeClr val="bg1"/>
                </a:solidFill>
                <a:latin typeface="News Gothic MT" panose="020B0503020103020203" pitchFamily="34" charset="0"/>
              </a:defRPr>
            </a:lvl2pPr>
            <a:lvl3pPr marL="914400" indent="0">
              <a:buNone/>
              <a:defRPr sz="3800">
                <a:solidFill>
                  <a:schemeClr val="bg1"/>
                </a:solidFill>
                <a:latin typeface="News Gothic MT" panose="020B0503020103020203" pitchFamily="34" charset="0"/>
              </a:defRPr>
            </a:lvl3pPr>
            <a:lvl4pPr marL="1371600" indent="0">
              <a:buNone/>
              <a:defRPr sz="3800">
                <a:solidFill>
                  <a:schemeClr val="bg1"/>
                </a:solidFill>
                <a:latin typeface="News Gothic MT" panose="020B0503020103020203" pitchFamily="34" charset="0"/>
              </a:defRPr>
            </a:lvl4pPr>
            <a:lvl5pPr marL="1828800" indent="0">
              <a:buNone/>
              <a:defRPr sz="3800">
                <a:solidFill>
                  <a:schemeClr val="bg1"/>
                </a:solidFill>
                <a:latin typeface="News Gothic MT" panose="020B0503020103020203" pitchFamily="34" charset="0"/>
              </a:defRPr>
            </a:lvl5pPr>
          </a:lstStyle>
          <a:p>
            <a:pPr lvl="0"/>
            <a:r>
              <a:rPr lang="en-US" dirty="0"/>
              <a:t>Meet the Team</a:t>
            </a:r>
          </a:p>
        </p:txBody>
      </p:sp>
    </p:spTree>
    <p:extLst>
      <p:ext uri="{BB962C8B-B14F-4D97-AF65-F5344CB8AC3E}">
        <p14:creationId xmlns:p14="http://schemas.microsoft.com/office/powerpoint/2010/main" val="533677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Profile 4 people">
    <p:bg>
      <p:bgPr>
        <a:solidFill>
          <a:schemeClr val="bg1">
            <a:alpha val="80000"/>
          </a:schemeClr>
        </a:solidFill>
        <a:effectLst/>
      </p:bgPr>
    </p:bg>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3B57E0B7-E3BC-4D43-B73D-C3356FD49871}"/>
              </a:ext>
            </a:extLst>
          </p:cNvPr>
          <p:cNvPicPr>
            <a:picLocks noChangeAspect="1"/>
          </p:cNvPicPr>
          <p:nvPr userDrawn="1"/>
        </p:nvPicPr>
        <p:blipFill>
          <a:blip r:embed="rId2"/>
          <a:stretch>
            <a:fillRect/>
          </a:stretch>
        </p:blipFill>
        <p:spPr>
          <a:xfrm>
            <a:off x="-57152" y="3654711"/>
            <a:ext cx="12328250" cy="3231863"/>
          </a:xfrm>
          <a:prstGeom prst="rect">
            <a:avLst/>
          </a:prstGeom>
        </p:spPr>
      </p:pic>
      <p:sp>
        <p:nvSpPr>
          <p:cNvPr id="7" name="Title Placeholder 1">
            <a:extLst>
              <a:ext uri="{FF2B5EF4-FFF2-40B4-BE49-F238E27FC236}">
                <a16:creationId xmlns:a16="http://schemas.microsoft.com/office/drawing/2014/main" id="{7B91CEA8-A606-E645-8BB6-A9637E77B2BD}"/>
              </a:ext>
            </a:extLst>
          </p:cNvPr>
          <p:cNvSpPr>
            <a:spLocks noGrp="1"/>
          </p:cNvSpPr>
          <p:nvPr>
            <p:ph type="title" hasCustomPrompt="1"/>
          </p:nvPr>
        </p:nvSpPr>
        <p:spPr>
          <a:xfrm>
            <a:off x="6095327" y="441931"/>
            <a:ext cx="5072886" cy="766935"/>
          </a:xfrm>
          <a:prstGeom prst="rect">
            <a:avLst/>
          </a:prstGeom>
        </p:spPr>
        <p:txBody>
          <a:bodyPr vert="horz" lIns="91440" tIns="45720" rIns="91440" bIns="45720" rtlCol="0" anchor="t">
            <a:noAutofit/>
          </a:bodyPr>
          <a:lstStyle>
            <a:lvl1pPr algn="l">
              <a:lnSpc>
                <a:spcPts val="3000"/>
              </a:lnSpc>
              <a:defRPr sz="2400">
                <a:solidFill>
                  <a:schemeClr val="accent2"/>
                </a:solidFill>
              </a:defRPr>
            </a:lvl1pPr>
          </a:lstStyle>
          <a:p>
            <a:r>
              <a:rPr lang="en-US" dirty="0"/>
              <a:t>Insert secondary information here</a:t>
            </a:r>
          </a:p>
        </p:txBody>
      </p:sp>
      <p:sp>
        <p:nvSpPr>
          <p:cNvPr id="3" name="Picture Placeholder 2">
            <a:extLst>
              <a:ext uri="{FF2B5EF4-FFF2-40B4-BE49-F238E27FC236}">
                <a16:creationId xmlns:a16="http://schemas.microsoft.com/office/drawing/2014/main" id="{D4A5AC34-41A2-6B45-8AEE-D8D28818BD69}"/>
              </a:ext>
            </a:extLst>
          </p:cNvPr>
          <p:cNvSpPr>
            <a:spLocks noGrp="1"/>
          </p:cNvSpPr>
          <p:nvPr>
            <p:ph type="pic" sz="quarter" idx="12" hasCustomPrompt="1"/>
          </p:nvPr>
        </p:nvSpPr>
        <p:spPr>
          <a:xfrm>
            <a:off x="698323" y="2088921"/>
            <a:ext cx="2440081" cy="2541974"/>
          </a:xfrm>
          <a:prstGeom prst="rect">
            <a:avLst/>
          </a:prstGeom>
        </p:spPr>
        <p:txBody>
          <a:bodyPr/>
          <a:lstStyle/>
          <a:p>
            <a:r>
              <a:rPr lang="en-US" dirty="0"/>
              <a:t>  </a:t>
            </a:r>
          </a:p>
        </p:txBody>
      </p:sp>
      <p:sp>
        <p:nvSpPr>
          <p:cNvPr id="18" name="Picture Placeholder 2">
            <a:extLst>
              <a:ext uri="{FF2B5EF4-FFF2-40B4-BE49-F238E27FC236}">
                <a16:creationId xmlns:a16="http://schemas.microsoft.com/office/drawing/2014/main" id="{871A6BD7-765D-8A43-A3D7-53E35D3A7296}"/>
              </a:ext>
            </a:extLst>
          </p:cNvPr>
          <p:cNvSpPr>
            <a:spLocks noGrp="1"/>
          </p:cNvSpPr>
          <p:nvPr>
            <p:ph type="pic" sz="quarter" idx="13" hasCustomPrompt="1"/>
          </p:nvPr>
        </p:nvSpPr>
        <p:spPr>
          <a:xfrm>
            <a:off x="3465187" y="2088921"/>
            <a:ext cx="2440081" cy="2541974"/>
          </a:xfrm>
          <a:prstGeom prst="rect">
            <a:avLst/>
          </a:prstGeom>
        </p:spPr>
        <p:txBody>
          <a:bodyPr/>
          <a:lstStyle/>
          <a:p>
            <a:r>
              <a:rPr lang="en-US" dirty="0"/>
              <a:t>  </a:t>
            </a:r>
          </a:p>
        </p:txBody>
      </p:sp>
      <p:sp>
        <p:nvSpPr>
          <p:cNvPr id="20" name="Picture Placeholder 2">
            <a:extLst>
              <a:ext uri="{FF2B5EF4-FFF2-40B4-BE49-F238E27FC236}">
                <a16:creationId xmlns:a16="http://schemas.microsoft.com/office/drawing/2014/main" id="{991714A3-3E9C-694D-BFFB-A7DDDC20F33A}"/>
              </a:ext>
            </a:extLst>
          </p:cNvPr>
          <p:cNvSpPr>
            <a:spLocks noGrp="1"/>
          </p:cNvSpPr>
          <p:nvPr>
            <p:ph type="pic" sz="quarter" idx="14" hasCustomPrompt="1"/>
          </p:nvPr>
        </p:nvSpPr>
        <p:spPr>
          <a:xfrm>
            <a:off x="6232058" y="2088921"/>
            <a:ext cx="2440081" cy="2541974"/>
          </a:xfrm>
          <a:prstGeom prst="rect">
            <a:avLst/>
          </a:prstGeom>
        </p:spPr>
        <p:txBody>
          <a:bodyPr/>
          <a:lstStyle/>
          <a:p>
            <a:r>
              <a:rPr lang="en-US" dirty="0"/>
              <a:t>  </a:t>
            </a:r>
          </a:p>
        </p:txBody>
      </p:sp>
      <p:sp>
        <p:nvSpPr>
          <p:cNvPr id="22" name="Picture Placeholder 2">
            <a:extLst>
              <a:ext uri="{FF2B5EF4-FFF2-40B4-BE49-F238E27FC236}">
                <a16:creationId xmlns:a16="http://schemas.microsoft.com/office/drawing/2014/main" id="{FF59DECF-F3BB-A340-8957-0F55D974DD92}"/>
              </a:ext>
            </a:extLst>
          </p:cNvPr>
          <p:cNvSpPr>
            <a:spLocks noGrp="1"/>
          </p:cNvSpPr>
          <p:nvPr>
            <p:ph type="pic" sz="quarter" idx="15" hasCustomPrompt="1"/>
          </p:nvPr>
        </p:nvSpPr>
        <p:spPr>
          <a:xfrm>
            <a:off x="8998929" y="2088921"/>
            <a:ext cx="2440081" cy="2541974"/>
          </a:xfrm>
          <a:prstGeom prst="rect">
            <a:avLst/>
          </a:prstGeom>
        </p:spPr>
        <p:txBody>
          <a:bodyPr/>
          <a:lstStyle/>
          <a:p>
            <a:r>
              <a:rPr lang="en-US" dirty="0"/>
              <a:t>  </a:t>
            </a:r>
          </a:p>
        </p:txBody>
      </p:sp>
      <p:sp>
        <p:nvSpPr>
          <p:cNvPr id="15" name="Text Placeholder 3">
            <a:extLst>
              <a:ext uri="{FF2B5EF4-FFF2-40B4-BE49-F238E27FC236}">
                <a16:creationId xmlns:a16="http://schemas.microsoft.com/office/drawing/2014/main" id="{7E9D02DA-4FC5-DC44-9C29-9BC4E7028FD8}"/>
              </a:ext>
            </a:extLst>
          </p:cNvPr>
          <p:cNvSpPr>
            <a:spLocks noGrp="1"/>
          </p:cNvSpPr>
          <p:nvPr>
            <p:ph type="body" sz="quarter" idx="16" hasCustomPrompt="1"/>
          </p:nvPr>
        </p:nvSpPr>
        <p:spPr>
          <a:xfrm>
            <a:off x="698323" y="4843680"/>
            <a:ext cx="2440081" cy="677075"/>
          </a:xfrm>
          <a:prstGeom prst="rect">
            <a:avLst/>
          </a:prstGeom>
        </p:spPr>
        <p:txBody>
          <a:bodyPr/>
          <a:lstStyle>
            <a:lvl1pPr marL="0" indent="0">
              <a:buNone/>
              <a:defRPr sz="2400" b="1">
                <a:latin typeface="News Gothic MT" panose="020B0503020103020203" pitchFamily="34" charset="0"/>
              </a:defRPr>
            </a:lvl1pPr>
          </a:lstStyle>
          <a:p>
            <a:pPr algn="ctr"/>
            <a:r>
              <a:rPr lang="en-US" dirty="0">
                <a:solidFill>
                  <a:schemeClr val="tx2"/>
                </a:solidFill>
              </a:rPr>
              <a:t>First Name, Last Name, </a:t>
            </a:r>
          </a:p>
        </p:txBody>
      </p:sp>
      <p:sp>
        <p:nvSpPr>
          <p:cNvPr id="16" name="Text Placeholder 3">
            <a:extLst>
              <a:ext uri="{FF2B5EF4-FFF2-40B4-BE49-F238E27FC236}">
                <a16:creationId xmlns:a16="http://schemas.microsoft.com/office/drawing/2014/main" id="{B996E91C-E766-D24F-9A9B-87B323B763AF}"/>
              </a:ext>
            </a:extLst>
          </p:cNvPr>
          <p:cNvSpPr>
            <a:spLocks noGrp="1"/>
          </p:cNvSpPr>
          <p:nvPr>
            <p:ph type="body" sz="quarter" idx="17" hasCustomPrompt="1"/>
          </p:nvPr>
        </p:nvSpPr>
        <p:spPr>
          <a:xfrm>
            <a:off x="698323" y="5593821"/>
            <a:ext cx="2440081" cy="402891"/>
          </a:xfrm>
          <a:prstGeom prst="rect">
            <a:avLst/>
          </a:prstGeom>
        </p:spPr>
        <p:txBody>
          <a:bodyPr/>
          <a:lstStyle>
            <a:lvl1pPr marL="0" indent="0">
              <a:buNone/>
              <a:defRPr sz="2400" b="0" i="0">
                <a:latin typeface="News Gothic MT" panose="020B0503020103020203" pitchFamily="34" charset="0"/>
              </a:defRPr>
            </a:lvl1pPr>
          </a:lstStyle>
          <a:p>
            <a:pPr algn="ctr"/>
            <a:r>
              <a:rPr lang="en-US" dirty="0">
                <a:solidFill>
                  <a:schemeClr val="tx2"/>
                </a:solidFill>
              </a:rPr>
              <a:t>Title, Company</a:t>
            </a:r>
          </a:p>
        </p:txBody>
      </p:sp>
      <p:sp>
        <p:nvSpPr>
          <p:cNvPr id="19" name="Text Placeholder 3">
            <a:extLst>
              <a:ext uri="{FF2B5EF4-FFF2-40B4-BE49-F238E27FC236}">
                <a16:creationId xmlns:a16="http://schemas.microsoft.com/office/drawing/2014/main" id="{C3A21008-36E7-2448-BDCB-2338B1A7F1B7}"/>
              </a:ext>
            </a:extLst>
          </p:cNvPr>
          <p:cNvSpPr>
            <a:spLocks noGrp="1"/>
          </p:cNvSpPr>
          <p:nvPr>
            <p:ph type="body" sz="quarter" idx="18" hasCustomPrompt="1"/>
          </p:nvPr>
        </p:nvSpPr>
        <p:spPr>
          <a:xfrm>
            <a:off x="3455483" y="4843680"/>
            <a:ext cx="2440081" cy="677075"/>
          </a:xfrm>
          <a:prstGeom prst="rect">
            <a:avLst/>
          </a:prstGeom>
        </p:spPr>
        <p:txBody>
          <a:bodyPr/>
          <a:lstStyle>
            <a:lvl1pPr marL="0" indent="0">
              <a:buNone/>
              <a:defRPr sz="2400" b="1">
                <a:latin typeface="News Gothic MT" panose="020B0503020103020203" pitchFamily="34" charset="0"/>
              </a:defRPr>
            </a:lvl1pPr>
          </a:lstStyle>
          <a:p>
            <a:pPr algn="ctr"/>
            <a:r>
              <a:rPr lang="en-US" dirty="0">
                <a:solidFill>
                  <a:schemeClr val="tx2"/>
                </a:solidFill>
              </a:rPr>
              <a:t>First Name, Last Name, </a:t>
            </a:r>
          </a:p>
        </p:txBody>
      </p:sp>
      <p:sp>
        <p:nvSpPr>
          <p:cNvPr id="21" name="Text Placeholder 3">
            <a:extLst>
              <a:ext uri="{FF2B5EF4-FFF2-40B4-BE49-F238E27FC236}">
                <a16:creationId xmlns:a16="http://schemas.microsoft.com/office/drawing/2014/main" id="{22C72A6C-9D61-BC4F-A066-2DC1081F2457}"/>
              </a:ext>
            </a:extLst>
          </p:cNvPr>
          <p:cNvSpPr>
            <a:spLocks noGrp="1"/>
          </p:cNvSpPr>
          <p:nvPr>
            <p:ph type="body" sz="quarter" idx="19" hasCustomPrompt="1"/>
          </p:nvPr>
        </p:nvSpPr>
        <p:spPr>
          <a:xfrm>
            <a:off x="3455483" y="5593821"/>
            <a:ext cx="2440081" cy="402891"/>
          </a:xfrm>
          <a:prstGeom prst="rect">
            <a:avLst/>
          </a:prstGeom>
        </p:spPr>
        <p:txBody>
          <a:bodyPr/>
          <a:lstStyle>
            <a:lvl1pPr marL="0" indent="0">
              <a:buNone/>
              <a:defRPr sz="2400" b="0" i="0">
                <a:latin typeface="News Gothic MT" panose="020B0503020103020203" pitchFamily="34" charset="0"/>
              </a:defRPr>
            </a:lvl1pPr>
          </a:lstStyle>
          <a:p>
            <a:pPr algn="ctr"/>
            <a:r>
              <a:rPr lang="en-US" dirty="0">
                <a:solidFill>
                  <a:schemeClr val="tx2"/>
                </a:solidFill>
              </a:rPr>
              <a:t>Title, Company</a:t>
            </a:r>
          </a:p>
        </p:txBody>
      </p:sp>
      <p:sp>
        <p:nvSpPr>
          <p:cNvPr id="23" name="Text Placeholder 3">
            <a:extLst>
              <a:ext uri="{FF2B5EF4-FFF2-40B4-BE49-F238E27FC236}">
                <a16:creationId xmlns:a16="http://schemas.microsoft.com/office/drawing/2014/main" id="{2FEC91B1-BD59-2A4A-8457-1202EFBD8F82}"/>
              </a:ext>
            </a:extLst>
          </p:cNvPr>
          <p:cNvSpPr>
            <a:spLocks noGrp="1"/>
          </p:cNvSpPr>
          <p:nvPr>
            <p:ph type="body" sz="quarter" idx="20" hasCustomPrompt="1"/>
          </p:nvPr>
        </p:nvSpPr>
        <p:spPr>
          <a:xfrm>
            <a:off x="6212644" y="4843680"/>
            <a:ext cx="2440081" cy="677075"/>
          </a:xfrm>
          <a:prstGeom prst="rect">
            <a:avLst/>
          </a:prstGeom>
        </p:spPr>
        <p:txBody>
          <a:bodyPr/>
          <a:lstStyle>
            <a:lvl1pPr marL="0" indent="0">
              <a:buNone/>
              <a:defRPr sz="2400" b="1">
                <a:latin typeface="News Gothic MT" panose="020B0503020103020203" pitchFamily="34" charset="0"/>
              </a:defRPr>
            </a:lvl1pPr>
          </a:lstStyle>
          <a:p>
            <a:pPr algn="ctr"/>
            <a:r>
              <a:rPr lang="en-US" dirty="0">
                <a:solidFill>
                  <a:schemeClr val="tx2"/>
                </a:solidFill>
              </a:rPr>
              <a:t>First Name, Last Name, </a:t>
            </a:r>
          </a:p>
        </p:txBody>
      </p:sp>
      <p:sp>
        <p:nvSpPr>
          <p:cNvPr id="26" name="Text Placeholder 3">
            <a:extLst>
              <a:ext uri="{FF2B5EF4-FFF2-40B4-BE49-F238E27FC236}">
                <a16:creationId xmlns:a16="http://schemas.microsoft.com/office/drawing/2014/main" id="{59952D43-4BD0-704B-907E-F97E01A89A02}"/>
              </a:ext>
            </a:extLst>
          </p:cNvPr>
          <p:cNvSpPr>
            <a:spLocks noGrp="1"/>
          </p:cNvSpPr>
          <p:nvPr>
            <p:ph type="body" sz="quarter" idx="21" hasCustomPrompt="1"/>
          </p:nvPr>
        </p:nvSpPr>
        <p:spPr>
          <a:xfrm>
            <a:off x="6212644" y="5593821"/>
            <a:ext cx="2440081" cy="402891"/>
          </a:xfrm>
          <a:prstGeom prst="rect">
            <a:avLst/>
          </a:prstGeom>
        </p:spPr>
        <p:txBody>
          <a:bodyPr/>
          <a:lstStyle>
            <a:lvl1pPr marL="0" indent="0">
              <a:buNone/>
              <a:defRPr sz="2400" b="0" i="0">
                <a:latin typeface="News Gothic MT" panose="020B0503020103020203" pitchFamily="34" charset="0"/>
              </a:defRPr>
            </a:lvl1pPr>
          </a:lstStyle>
          <a:p>
            <a:pPr algn="ctr"/>
            <a:r>
              <a:rPr lang="en-US" dirty="0">
                <a:solidFill>
                  <a:schemeClr val="tx2"/>
                </a:solidFill>
              </a:rPr>
              <a:t>Title, Company</a:t>
            </a:r>
          </a:p>
        </p:txBody>
      </p:sp>
      <p:sp>
        <p:nvSpPr>
          <p:cNvPr id="27" name="Text Placeholder 3">
            <a:extLst>
              <a:ext uri="{FF2B5EF4-FFF2-40B4-BE49-F238E27FC236}">
                <a16:creationId xmlns:a16="http://schemas.microsoft.com/office/drawing/2014/main" id="{C58FC5AE-B353-9844-AE62-DD19F413480A}"/>
              </a:ext>
            </a:extLst>
          </p:cNvPr>
          <p:cNvSpPr>
            <a:spLocks noGrp="1"/>
          </p:cNvSpPr>
          <p:nvPr>
            <p:ph type="body" sz="quarter" idx="22" hasCustomPrompt="1"/>
          </p:nvPr>
        </p:nvSpPr>
        <p:spPr>
          <a:xfrm>
            <a:off x="8997725" y="4843680"/>
            <a:ext cx="2440081" cy="677075"/>
          </a:xfrm>
          <a:prstGeom prst="rect">
            <a:avLst/>
          </a:prstGeom>
        </p:spPr>
        <p:txBody>
          <a:bodyPr/>
          <a:lstStyle>
            <a:lvl1pPr marL="0" indent="0">
              <a:buNone/>
              <a:defRPr sz="2400" b="1">
                <a:latin typeface="News Gothic MT" panose="020B0503020103020203" pitchFamily="34" charset="0"/>
              </a:defRPr>
            </a:lvl1pPr>
          </a:lstStyle>
          <a:p>
            <a:pPr algn="ctr"/>
            <a:r>
              <a:rPr lang="en-US" dirty="0">
                <a:solidFill>
                  <a:schemeClr val="tx2"/>
                </a:solidFill>
              </a:rPr>
              <a:t>First Name, Last Name, </a:t>
            </a:r>
          </a:p>
        </p:txBody>
      </p:sp>
      <p:sp>
        <p:nvSpPr>
          <p:cNvPr id="28" name="Text Placeholder 3">
            <a:extLst>
              <a:ext uri="{FF2B5EF4-FFF2-40B4-BE49-F238E27FC236}">
                <a16:creationId xmlns:a16="http://schemas.microsoft.com/office/drawing/2014/main" id="{07994B07-EAF9-8349-9770-8D029ED1CB3A}"/>
              </a:ext>
            </a:extLst>
          </p:cNvPr>
          <p:cNvSpPr>
            <a:spLocks noGrp="1"/>
          </p:cNvSpPr>
          <p:nvPr>
            <p:ph type="body" sz="quarter" idx="23" hasCustomPrompt="1"/>
          </p:nvPr>
        </p:nvSpPr>
        <p:spPr>
          <a:xfrm>
            <a:off x="8997725" y="5593821"/>
            <a:ext cx="2440081" cy="402891"/>
          </a:xfrm>
          <a:prstGeom prst="rect">
            <a:avLst/>
          </a:prstGeom>
        </p:spPr>
        <p:txBody>
          <a:bodyPr/>
          <a:lstStyle>
            <a:lvl1pPr marL="0" indent="0">
              <a:buNone/>
              <a:defRPr sz="2400" b="0" i="0">
                <a:latin typeface="News Gothic MT" panose="020B0503020103020203" pitchFamily="34" charset="0"/>
              </a:defRPr>
            </a:lvl1pPr>
          </a:lstStyle>
          <a:p>
            <a:pPr algn="ctr"/>
            <a:r>
              <a:rPr lang="en-US" dirty="0">
                <a:solidFill>
                  <a:schemeClr val="tx2"/>
                </a:solidFill>
              </a:rPr>
              <a:t>Title, Company</a:t>
            </a:r>
          </a:p>
        </p:txBody>
      </p:sp>
      <p:sp>
        <p:nvSpPr>
          <p:cNvPr id="17" name="Text Placeholder 8">
            <a:extLst>
              <a:ext uri="{FF2B5EF4-FFF2-40B4-BE49-F238E27FC236}">
                <a16:creationId xmlns:a16="http://schemas.microsoft.com/office/drawing/2014/main" id="{C9484B65-70C8-4F4D-8C33-A4611F6515DE}"/>
              </a:ext>
            </a:extLst>
          </p:cNvPr>
          <p:cNvSpPr>
            <a:spLocks noGrp="1"/>
          </p:cNvSpPr>
          <p:nvPr>
            <p:ph type="body" sz="quarter" idx="24" hasCustomPrompt="1"/>
          </p:nvPr>
        </p:nvSpPr>
        <p:spPr>
          <a:xfrm>
            <a:off x="698323" y="441933"/>
            <a:ext cx="5206945" cy="1394458"/>
          </a:xfrm>
          <a:prstGeom prst="rect">
            <a:avLst/>
          </a:prstGeom>
        </p:spPr>
        <p:txBody>
          <a:bodyPr/>
          <a:lstStyle>
            <a:lvl1pPr marL="0" indent="0">
              <a:lnSpc>
                <a:spcPts val="5000"/>
              </a:lnSpc>
              <a:buNone/>
              <a:defRPr sz="4400" b="1">
                <a:solidFill>
                  <a:schemeClr val="tx2"/>
                </a:solidFill>
                <a:latin typeface="News Gothic MT" panose="020B0503020103020203" pitchFamily="34" charset="0"/>
              </a:defRPr>
            </a:lvl1pPr>
            <a:lvl2pPr marL="457200" indent="0">
              <a:buNone/>
              <a:defRPr sz="3800">
                <a:solidFill>
                  <a:schemeClr val="bg1"/>
                </a:solidFill>
                <a:latin typeface="News Gothic MT" panose="020B0503020103020203" pitchFamily="34" charset="0"/>
              </a:defRPr>
            </a:lvl2pPr>
            <a:lvl3pPr marL="914400" indent="0">
              <a:buNone/>
              <a:defRPr sz="3800">
                <a:solidFill>
                  <a:schemeClr val="bg1"/>
                </a:solidFill>
                <a:latin typeface="News Gothic MT" panose="020B0503020103020203" pitchFamily="34" charset="0"/>
              </a:defRPr>
            </a:lvl3pPr>
            <a:lvl4pPr marL="1371600" indent="0">
              <a:buNone/>
              <a:defRPr sz="3800">
                <a:solidFill>
                  <a:schemeClr val="bg1"/>
                </a:solidFill>
                <a:latin typeface="News Gothic MT" panose="020B0503020103020203" pitchFamily="34" charset="0"/>
              </a:defRPr>
            </a:lvl4pPr>
            <a:lvl5pPr marL="1828800" indent="0">
              <a:buNone/>
              <a:defRPr sz="3800">
                <a:solidFill>
                  <a:schemeClr val="bg1"/>
                </a:solidFill>
                <a:latin typeface="News Gothic MT" panose="020B0503020103020203" pitchFamily="34" charset="0"/>
              </a:defRPr>
            </a:lvl5pPr>
          </a:lstStyle>
          <a:p>
            <a:pPr lvl="0"/>
            <a:r>
              <a:rPr lang="en-US" dirty="0"/>
              <a:t>Meet the Team</a:t>
            </a:r>
          </a:p>
        </p:txBody>
      </p:sp>
    </p:spTree>
    <p:extLst>
      <p:ext uri="{BB962C8B-B14F-4D97-AF65-F5344CB8AC3E}">
        <p14:creationId xmlns:p14="http://schemas.microsoft.com/office/powerpoint/2010/main" val="369242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meline">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E613966-0E61-6B4D-9C99-95DF3AB0220A}"/>
              </a:ext>
            </a:extLst>
          </p:cNvPr>
          <p:cNvPicPr>
            <a:picLocks noChangeAspect="1"/>
          </p:cNvPicPr>
          <p:nvPr userDrawn="1"/>
        </p:nvPicPr>
        <p:blipFill>
          <a:blip r:embed="rId2"/>
          <a:srcRect/>
          <a:stretch/>
        </p:blipFill>
        <p:spPr>
          <a:xfrm>
            <a:off x="-51020" y="5924049"/>
            <a:ext cx="12290439" cy="685978"/>
          </a:xfrm>
          <a:prstGeom prst="rect">
            <a:avLst/>
          </a:prstGeom>
        </p:spPr>
      </p:pic>
      <p:cxnSp>
        <p:nvCxnSpPr>
          <p:cNvPr id="3" name="Straight Connector 2">
            <a:extLst>
              <a:ext uri="{FF2B5EF4-FFF2-40B4-BE49-F238E27FC236}">
                <a16:creationId xmlns:a16="http://schemas.microsoft.com/office/drawing/2014/main" id="{280D2297-1DD5-EB4F-A572-7C3889F553FC}"/>
              </a:ext>
            </a:extLst>
          </p:cNvPr>
          <p:cNvCxnSpPr/>
          <p:nvPr userDrawn="1"/>
        </p:nvCxnSpPr>
        <p:spPr>
          <a:xfrm>
            <a:off x="400050" y="3681277"/>
            <a:ext cx="11379994" cy="0"/>
          </a:xfrm>
          <a:prstGeom prst="line">
            <a:avLst/>
          </a:prstGeom>
          <a:ln w="50800">
            <a:solidFill>
              <a:schemeClr val="bg2"/>
            </a:solidFill>
            <a:headEnd type="oval"/>
            <a:tailEnd type="arrow"/>
          </a:ln>
        </p:spPr>
        <p:style>
          <a:lnRef idx="1">
            <a:schemeClr val="accent1"/>
          </a:lnRef>
          <a:fillRef idx="0">
            <a:schemeClr val="accent1"/>
          </a:fillRef>
          <a:effectRef idx="0">
            <a:schemeClr val="accent1"/>
          </a:effectRef>
          <a:fontRef idx="minor">
            <a:schemeClr val="tx1"/>
          </a:fontRef>
        </p:style>
      </p:cxnSp>
      <p:sp>
        <p:nvSpPr>
          <p:cNvPr id="5" name="Text Placeholder 8">
            <a:extLst>
              <a:ext uri="{FF2B5EF4-FFF2-40B4-BE49-F238E27FC236}">
                <a16:creationId xmlns:a16="http://schemas.microsoft.com/office/drawing/2014/main" id="{06AF6EBE-825E-AC43-8F7B-F488B4473108}"/>
              </a:ext>
            </a:extLst>
          </p:cNvPr>
          <p:cNvSpPr>
            <a:spLocks noGrp="1"/>
          </p:cNvSpPr>
          <p:nvPr>
            <p:ph type="body" sz="quarter" idx="10" hasCustomPrompt="1"/>
          </p:nvPr>
        </p:nvSpPr>
        <p:spPr>
          <a:xfrm>
            <a:off x="400050" y="595825"/>
            <a:ext cx="10619379" cy="1186658"/>
          </a:xfrm>
          <a:prstGeom prst="rect">
            <a:avLst/>
          </a:prstGeom>
        </p:spPr>
        <p:txBody>
          <a:bodyPr/>
          <a:lstStyle>
            <a:lvl1pPr marL="0" indent="0">
              <a:lnSpc>
                <a:spcPts val="5000"/>
              </a:lnSpc>
              <a:buNone/>
              <a:defRPr sz="4400" b="1">
                <a:solidFill>
                  <a:schemeClr val="tx2"/>
                </a:solidFill>
                <a:latin typeface="News Gothic MT" panose="020B0503020103020203" pitchFamily="34" charset="0"/>
              </a:defRPr>
            </a:lvl1pPr>
            <a:lvl2pPr marL="457200" indent="0">
              <a:buNone/>
              <a:defRPr sz="3800">
                <a:solidFill>
                  <a:schemeClr val="bg1"/>
                </a:solidFill>
                <a:latin typeface="News Gothic MT" panose="020B0503020103020203" pitchFamily="34" charset="0"/>
              </a:defRPr>
            </a:lvl2pPr>
            <a:lvl3pPr marL="914400" indent="0">
              <a:buNone/>
              <a:defRPr sz="3800">
                <a:solidFill>
                  <a:schemeClr val="bg1"/>
                </a:solidFill>
                <a:latin typeface="News Gothic MT" panose="020B0503020103020203" pitchFamily="34" charset="0"/>
              </a:defRPr>
            </a:lvl3pPr>
            <a:lvl4pPr marL="1371600" indent="0">
              <a:buNone/>
              <a:defRPr sz="3800">
                <a:solidFill>
                  <a:schemeClr val="bg1"/>
                </a:solidFill>
                <a:latin typeface="News Gothic MT" panose="020B0503020103020203" pitchFamily="34" charset="0"/>
              </a:defRPr>
            </a:lvl4pPr>
            <a:lvl5pPr marL="1828800" indent="0">
              <a:buNone/>
              <a:defRPr sz="3800">
                <a:solidFill>
                  <a:schemeClr val="bg1"/>
                </a:solidFill>
                <a:latin typeface="News Gothic MT" panose="020B0503020103020203" pitchFamily="34" charset="0"/>
              </a:defRPr>
            </a:lvl5pPr>
          </a:lstStyle>
          <a:p>
            <a:pPr lvl="0"/>
            <a:r>
              <a:rPr lang="en-US" dirty="0"/>
              <a:t>Insert Timeline Title Here</a:t>
            </a:r>
          </a:p>
        </p:txBody>
      </p:sp>
      <p:sp>
        <p:nvSpPr>
          <p:cNvPr id="7" name="Text Placeholder 6">
            <a:extLst>
              <a:ext uri="{FF2B5EF4-FFF2-40B4-BE49-F238E27FC236}">
                <a16:creationId xmlns:a16="http://schemas.microsoft.com/office/drawing/2014/main" id="{C3FA28F9-5278-0A48-BBF7-9B51A44420F0}"/>
              </a:ext>
            </a:extLst>
          </p:cNvPr>
          <p:cNvSpPr>
            <a:spLocks noGrp="1"/>
          </p:cNvSpPr>
          <p:nvPr>
            <p:ph type="body" sz="quarter" idx="11" hasCustomPrompt="1"/>
          </p:nvPr>
        </p:nvSpPr>
        <p:spPr>
          <a:xfrm>
            <a:off x="380048" y="4012357"/>
            <a:ext cx="2203450" cy="432881"/>
          </a:xfrm>
          <a:prstGeom prst="rect">
            <a:avLst/>
          </a:prstGeom>
        </p:spPr>
        <p:txBody>
          <a:bodyPr/>
          <a:lstStyle>
            <a:lvl1pPr marL="0" indent="0" algn="ctr">
              <a:buNone/>
              <a:defRPr sz="2000" b="1" i="0">
                <a:solidFill>
                  <a:schemeClr val="accent1"/>
                </a:solidFill>
                <a:latin typeface="News Gothic MT" panose="020B0503020103020203" pitchFamily="34" charset="0"/>
              </a:defRPr>
            </a:lvl1pPr>
          </a:lstStyle>
          <a:p>
            <a:pPr lvl="0"/>
            <a:r>
              <a:rPr lang="en-US" dirty="0"/>
              <a:t>January 2019</a:t>
            </a:r>
          </a:p>
        </p:txBody>
      </p:sp>
      <p:sp>
        <p:nvSpPr>
          <p:cNvPr id="12" name="Text Placeholder 6">
            <a:extLst>
              <a:ext uri="{FF2B5EF4-FFF2-40B4-BE49-F238E27FC236}">
                <a16:creationId xmlns:a16="http://schemas.microsoft.com/office/drawing/2014/main" id="{189C950C-F182-DA4E-928F-815D6E7DF104}"/>
              </a:ext>
            </a:extLst>
          </p:cNvPr>
          <p:cNvSpPr>
            <a:spLocks noGrp="1"/>
          </p:cNvSpPr>
          <p:nvPr>
            <p:ph type="body" sz="quarter" idx="12" hasCustomPrompt="1"/>
          </p:nvPr>
        </p:nvSpPr>
        <p:spPr>
          <a:xfrm>
            <a:off x="380048" y="4557767"/>
            <a:ext cx="2203450" cy="1016836"/>
          </a:xfrm>
          <a:prstGeom prst="rect">
            <a:avLst/>
          </a:prstGeom>
        </p:spPr>
        <p:txBody>
          <a:bodyPr/>
          <a:lstStyle>
            <a:lvl1pPr marL="0" indent="0" algn="ctr">
              <a:buNone/>
              <a:defRPr sz="2000" b="1" i="0">
                <a:solidFill>
                  <a:schemeClr val="tx2"/>
                </a:solidFill>
                <a:latin typeface="News Gothic MT" panose="020B0503020103020203" pitchFamily="34" charset="0"/>
              </a:defRPr>
            </a:lvl1pPr>
          </a:lstStyle>
          <a:p>
            <a:pPr lvl="0"/>
            <a:r>
              <a:rPr lang="en-US" sz="2000" b="0" dirty="0">
                <a:latin typeface="News Gothic MT" panose="020B0503020103020203" pitchFamily="34" charset="0"/>
              </a:rPr>
              <a:t>Event Title and Description</a:t>
            </a:r>
            <a:endParaRPr lang="en-US" dirty="0"/>
          </a:p>
        </p:txBody>
      </p:sp>
      <p:sp>
        <p:nvSpPr>
          <p:cNvPr id="14" name="Text Placeholder 6">
            <a:extLst>
              <a:ext uri="{FF2B5EF4-FFF2-40B4-BE49-F238E27FC236}">
                <a16:creationId xmlns:a16="http://schemas.microsoft.com/office/drawing/2014/main" id="{DA1F2056-E41D-0545-9E64-B9A326953E30}"/>
              </a:ext>
            </a:extLst>
          </p:cNvPr>
          <p:cNvSpPr>
            <a:spLocks noGrp="1"/>
          </p:cNvSpPr>
          <p:nvPr>
            <p:ph type="body" sz="quarter" idx="13" hasCustomPrompt="1"/>
          </p:nvPr>
        </p:nvSpPr>
        <p:spPr>
          <a:xfrm>
            <a:off x="1902597" y="3040937"/>
            <a:ext cx="2203450" cy="432881"/>
          </a:xfrm>
          <a:prstGeom prst="rect">
            <a:avLst/>
          </a:prstGeom>
        </p:spPr>
        <p:txBody>
          <a:bodyPr/>
          <a:lstStyle>
            <a:lvl1pPr marL="0" indent="0" algn="ctr">
              <a:buNone/>
              <a:defRPr sz="2000" b="1" i="0">
                <a:solidFill>
                  <a:schemeClr val="accent1"/>
                </a:solidFill>
                <a:latin typeface="News Gothic MT" panose="020B0503020103020203" pitchFamily="34" charset="0"/>
              </a:defRPr>
            </a:lvl1pPr>
          </a:lstStyle>
          <a:p>
            <a:pPr lvl="0"/>
            <a:r>
              <a:rPr lang="en-US" dirty="0"/>
              <a:t>January 2019</a:t>
            </a:r>
          </a:p>
        </p:txBody>
      </p:sp>
      <p:sp>
        <p:nvSpPr>
          <p:cNvPr id="16" name="Text Placeholder 6">
            <a:extLst>
              <a:ext uri="{FF2B5EF4-FFF2-40B4-BE49-F238E27FC236}">
                <a16:creationId xmlns:a16="http://schemas.microsoft.com/office/drawing/2014/main" id="{4A10061A-D8F5-374C-9417-D81B705BFF98}"/>
              </a:ext>
            </a:extLst>
          </p:cNvPr>
          <p:cNvSpPr>
            <a:spLocks noGrp="1"/>
          </p:cNvSpPr>
          <p:nvPr>
            <p:ph type="body" sz="quarter" idx="14" hasCustomPrompt="1"/>
          </p:nvPr>
        </p:nvSpPr>
        <p:spPr>
          <a:xfrm>
            <a:off x="1902597" y="1703111"/>
            <a:ext cx="2203450" cy="1196842"/>
          </a:xfrm>
          <a:prstGeom prst="rect">
            <a:avLst/>
          </a:prstGeom>
        </p:spPr>
        <p:txBody>
          <a:bodyPr anchor="b"/>
          <a:lstStyle>
            <a:lvl1pPr marL="0" indent="0" algn="ctr">
              <a:buNone/>
              <a:defRPr sz="2000" b="1" i="0">
                <a:solidFill>
                  <a:schemeClr val="tx2"/>
                </a:solidFill>
                <a:latin typeface="News Gothic MT" panose="020B0503020103020203" pitchFamily="34" charset="0"/>
              </a:defRPr>
            </a:lvl1pPr>
          </a:lstStyle>
          <a:p>
            <a:pPr lvl="0"/>
            <a:r>
              <a:rPr lang="en-US" sz="2000" b="0" dirty="0">
                <a:latin typeface="News Gothic MT" panose="020B0503020103020203" pitchFamily="34" charset="0"/>
              </a:rPr>
              <a:t>Event Title and Description</a:t>
            </a:r>
            <a:endParaRPr lang="en-US" dirty="0"/>
          </a:p>
        </p:txBody>
      </p:sp>
      <p:sp>
        <p:nvSpPr>
          <p:cNvPr id="11" name="Text Placeholder 6">
            <a:extLst>
              <a:ext uri="{FF2B5EF4-FFF2-40B4-BE49-F238E27FC236}">
                <a16:creationId xmlns:a16="http://schemas.microsoft.com/office/drawing/2014/main" id="{F3119E66-48DD-E547-94D9-39E18358FA89}"/>
              </a:ext>
            </a:extLst>
          </p:cNvPr>
          <p:cNvSpPr>
            <a:spLocks noGrp="1"/>
          </p:cNvSpPr>
          <p:nvPr>
            <p:ph type="body" sz="quarter" idx="15" hasCustomPrompt="1"/>
          </p:nvPr>
        </p:nvSpPr>
        <p:spPr>
          <a:xfrm>
            <a:off x="4676277" y="4012357"/>
            <a:ext cx="2203450" cy="432881"/>
          </a:xfrm>
          <a:prstGeom prst="rect">
            <a:avLst/>
          </a:prstGeom>
        </p:spPr>
        <p:txBody>
          <a:bodyPr/>
          <a:lstStyle>
            <a:lvl1pPr marL="0" indent="0" algn="ctr">
              <a:buNone/>
              <a:defRPr sz="2000" b="1" i="0">
                <a:solidFill>
                  <a:schemeClr val="accent1"/>
                </a:solidFill>
                <a:latin typeface="News Gothic MT" panose="020B0503020103020203" pitchFamily="34" charset="0"/>
              </a:defRPr>
            </a:lvl1pPr>
          </a:lstStyle>
          <a:p>
            <a:pPr lvl="0"/>
            <a:r>
              <a:rPr lang="en-US" dirty="0"/>
              <a:t>January 2019</a:t>
            </a:r>
          </a:p>
        </p:txBody>
      </p:sp>
      <p:sp>
        <p:nvSpPr>
          <p:cNvPr id="17" name="Text Placeholder 6">
            <a:extLst>
              <a:ext uri="{FF2B5EF4-FFF2-40B4-BE49-F238E27FC236}">
                <a16:creationId xmlns:a16="http://schemas.microsoft.com/office/drawing/2014/main" id="{03CF2151-8722-D54C-905E-AB50C1C6F805}"/>
              </a:ext>
            </a:extLst>
          </p:cNvPr>
          <p:cNvSpPr>
            <a:spLocks noGrp="1"/>
          </p:cNvSpPr>
          <p:nvPr>
            <p:ph type="body" sz="quarter" idx="16" hasCustomPrompt="1"/>
          </p:nvPr>
        </p:nvSpPr>
        <p:spPr>
          <a:xfrm>
            <a:off x="4676277" y="4557767"/>
            <a:ext cx="2203450" cy="1016836"/>
          </a:xfrm>
          <a:prstGeom prst="rect">
            <a:avLst/>
          </a:prstGeom>
        </p:spPr>
        <p:txBody>
          <a:bodyPr/>
          <a:lstStyle>
            <a:lvl1pPr marL="0" indent="0" algn="ctr">
              <a:buNone/>
              <a:defRPr sz="2000" b="1" i="0">
                <a:solidFill>
                  <a:schemeClr val="tx2"/>
                </a:solidFill>
                <a:latin typeface="News Gothic MT" panose="020B0503020103020203" pitchFamily="34" charset="0"/>
              </a:defRPr>
            </a:lvl1pPr>
          </a:lstStyle>
          <a:p>
            <a:pPr lvl="0"/>
            <a:r>
              <a:rPr lang="en-US" sz="2000" b="0" dirty="0">
                <a:latin typeface="News Gothic MT" panose="020B0503020103020203" pitchFamily="34" charset="0"/>
              </a:rPr>
              <a:t>Event Title and Description</a:t>
            </a:r>
            <a:endParaRPr lang="en-US" dirty="0"/>
          </a:p>
        </p:txBody>
      </p:sp>
      <p:sp>
        <p:nvSpPr>
          <p:cNvPr id="20" name="Text Placeholder 6">
            <a:extLst>
              <a:ext uri="{FF2B5EF4-FFF2-40B4-BE49-F238E27FC236}">
                <a16:creationId xmlns:a16="http://schemas.microsoft.com/office/drawing/2014/main" id="{16769A7F-376A-8B43-B609-19D7B17F7ED2}"/>
              </a:ext>
            </a:extLst>
          </p:cNvPr>
          <p:cNvSpPr>
            <a:spLocks noGrp="1"/>
          </p:cNvSpPr>
          <p:nvPr>
            <p:ph type="body" sz="quarter" idx="19" hasCustomPrompt="1"/>
          </p:nvPr>
        </p:nvSpPr>
        <p:spPr>
          <a:xfrm>
            <a:off x="9560334" y="4012357"/>
            <a:ext cx="2203450" cy="432881"/>
          </a:xfrm>
          <a:prstGeom prst="rect">
            <a:avLst/>
          </a:prstGeom>
        </p:spPr>
        <p:txBody>
          <a:bodyPr/>
          <a:lstStyle>
            <a:lvl1pPr marL="0" indent="0" algn="ctr">
              <a:buNone/>
              <a:defRPr sz="2000" b="1" i="0">
                <a:solidFill>
                  <a:schemeClr val="accent1"/>
                </a:solidFill>
                <a:latin typeface="News Gothic MT" panose="020B0503020103020203" pitchFamily="34" charset="0"/>
              </a:defRPr>
            </a:lvl1pPr>
          </a:lstStyle>
          <a:p>
            <a:pPr lvl="0"/>
            <a:r>
              <a:rPr lang="en-US" dirty="0"/>
              <a:t>January 2019</a:t>
            </a:r>
          </a:p>
        </p:txBody>
      </p:sp>
      <p:sp>
        <p:nvSpPr>
          <p:cNvPr id="21" name="Text Placeholder 6">
            <a:extLst>
              <a:ext uri="{FF2B5EF4-FFF2-40B4-BE49-F238E27FC236}">
                <a16:creationId xmlns:a16="http://schemas.microsoft.com/office/drawing/2014/main" id="{91500E41-0B20-BB46-85D8-10A34527729A}"/>
              </a:ext>
            </a:extLst>
          </p:cNvPr>
          <p:cNvSpPr>
            <a:spLocks noGrp="1"/>
          </p:cNvSpPr>
          <p:nvPr>
            <p:ph type="body" sz="quarter" idx="20" hasCustomPrompt="1"/>
          </p:nvPr>
        </p:nvSpPr>
        <p:spPr>
          <a:xfrm>
            <a:off x="9560334" y="4557767"/>
            <a:ext cx="2203450" cy="1016836"/>
          </a:xfrm>
          <a:prstGeom prst="rect">
            <a:avLst/>
          </a:prstGeom>
        </p:spPr>
        <p:txBody>
          <a:bodyPr/>
          <a:lstStyle>
            <a:lvl1pPr marL="0" indent="0" algn="ctr">
              <a:buNone/>
              <a:defRPr sz="2000" b="1" i="0">
                <a:solidFill>
                  <a:schemeClr val="tx2"/>
                </a:solidFill>
                <a:latin typeface="News Gothic MT" panose="020B0503020103020203" pitchFamily="34" charset="0"/>
              </a:defRPr>
            </a:lvl1pPr>
          </a:lstStyle>
          <a:p>
            <a:pPr lvl="0"/>
            <a:r>
              <a:rPr lang="en-US" sz="2000" b="0" dirty="0">
                <a:latin typeface="News Gothic MT" panose="020B0503020103020203" pitchFamily="34" charset="0"/>
              </a:rPr>
              <a:t>Event Title and Description</a:t>
            </a:r>
            <a:endParaRPr lang="en-US" dirty="0"/>
          </a:p>
        </p:txBody>
      </p:sp>
      <p:sp>
        <p:nvSpPr>
          <p:cNvPr id="22" name="Text Placeholder 6">
            <a:extLst>
              <a:ext uri="{FF2B5EF4-FFF2-40B4-BE49-F238E27FC236}">
                <a16:creationId xmlns:a16="http://schemas.microsoft.com/office/drawing/2014/main" id="{7EBECEFF-9971-FD46-A148-73DDCA557159}"/>
              </a:ext>
            </a:extLst>
          </p:cNvPr>
          <p:cNvSpPr>
            <a:spLocks noGrp="1"/>
          </p:cNvSpPr>
          <p:nvPr>
            <p:ph type="body" sz="quarter" idx="21" hasCustomPrompt="1"/>
          </p:nvPr>
        </p:nvSpPr>
        <p:spPr>
          <a:xfrm>
            <a:off x="7127739" y="3040937"/>
            <a:ext cx="2203450" cy="432881"/>
          </a:xfrm>
          <a:prstGeom prst="rect">
            <a:avLst/>
          </a:prstGeom>
        </p:spPr>
        <p:txBody>
          <a:bodyPr/>
          <a:lstStyle>
            <a:lvl1pPr marL="0" indent="0" algn="ctr">
              <a:buNone/>
              <a:defRPr sz="2000" b="1" i="0">
                <a:solidFill>
                  <a:schemeClr val="accent1"/>
                </a:solidFill>
                <a:latin typeface="News Gothic MT" panose="020B0503020103020203" pitchFamily="34" charset="0"/>
              </a:defRPr>
            </a:lvl1pPr>
          </a:lstStyle>
          <a:p>
            <a:pPr lvl="0"/>
            <a:r>
              <a:rPr lang="en-US" dirty="0"/>
              <a:t>January 2019</a:t>
            </a:r>
          </a:p>
        </p:txBody>
      </p:sp>
      <p:sp>
        <p:nvSpPr>
          <p:cNvPr id="23" name="Text Placeholder 6">
            <a:extLst>
              <a:ext uri="{FF2B5EF4-FFF2-40B4-BE49-F238E27FC236}">
                <a16:creationId xmlns:a16="http://schemas.microsoft.com/office/drawing/2014/main" id="{08814093-EFFB-844E-8F8B-087DC7F23554}"/>
              </a:ext>
            </a:extLst>
          </p:cNvPr>
          <p:cNvSpPr>
            <a:spLocks noGrp="1"/>
          </p:cNvSpPr>
          <p:nvPr>
            <p:ph type="body" sz="quarter" idx="22" hasCustomPrompt="1"/>
          </p:nvPr>
        </p:nvSpPr>
        <p:spPr>
          <a:xfrm>
            <a:off x="7127739" y="1703111"/>
            <a:ext cx="2203450" cy="1196842"/>
          </a:xfrm>
          <a:prstGeom prst="rect">
            <a:avLst/>
          </a:prstGeom>
        </p:spPr>
        <p:txBody>
          <a:bodyPr anchor="b"/>
          <a:lstStyle>
            <a:lvl1pPr marL="0" indent="0" algn="ctr">
              <a:buNone/>
              <a:defRPr sz="2000" b="1" i="0">
                <a:solidFill>
                  <a:schemeClr val="tx2"/>
                </a:solidFill>
                <a:latin typeface="News Gothic MT" panose="020B0503020103020203" pitchFamily="34" charset="0"/>
              </a:defRPr>
            </a:lvl1pPr>
          </a:lstStyle>
          <a:p>
            <a:pPr lvl="0"/>
            <a:r>
              <a:rPr lang="en-US" sz="2000" b="0" dirty="0">
                <a:latin typeface="News Gothic MT" panose="020B0503020103020203" pitchFamily="34" charset="0"/>
              </a:rPr>
              <a:t>Event Title and Description</a:t>
            </a:r>
            <a:endParaRPr lang="en-US" dirty="0"/>
          </a:p>
        </p:txBody>
      </p:sp>
    </p:spTree>
    <p:extLst>
      <p:ext uri="{BB962C8B-B14F-4D97-AF65-F5344CB8AC3E}">
        <p14:creationId xmlns:p14="http://schemas.microsoft.com/office/powerpoint/2010/main" val="1938453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6 people">
    <p:bg>
      <p:bgPr>
        <a:solidFill>
          <a:schemeClr val="bg1">
            <a:alpha val="80000"/>
          </a:schemeClr>
        </a:solidFill>
        <a:effectLst/>
      </p:bgPr>
    </p:bg>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3B57E0B7-E3BC-4D43-B73D-C3356FD49871}"/>
              </a:ext>
            </a:extLst>
          </p:cNvPr>
          <p:cNvPicPr>
            <a:picLocks noChangeAspect="1"/>
          </p:cNvPicPr>
          <p:nvPr userDrawn="1"/>
        </p:nvPicPr>
        <p:blipFill>
          <a:blip r:embed="rId2"/>
          <a:stretch>
            <a:fillRect/>
          </a:stretch>
        </p:blipFill>
        <p:spPr>
          <a:xfrm>
            <a:off x="-57152" y="3654711"/>
            <a:ext cx="12328250" cy="3231863"/>
          </a:xfrm>
          <a:prstGeom prst="rect">
            <a:avLst/>
          </a:prstGeom>
        </p:spPr>
      </p:pic>
      <p:sp>
        <p:nvSpPr>
          <p:cNvPr id="7" name="Title Placeholder 1">
            <a:extLst>
              <a:ext uri="{FF2B5EF4-FFF2-40B4-BE49-F238E27FC236}">
                <a16:creationId xmlns:a16="http://schemas.microsoft.com/office/drawing/2014/main" id="{7B91CEA8-A606-E645-8BB6-A9637E77B2BD}"/>
              </a:ext>
            </a:extLst>
          </p:cNvPr>
          <p:cNvSpPr>
            <a:spLocks noGrp="1"/>
          </p:cNvSpPr>
          <p:nvPr>
            <p:ph type="title" hasCustomPrompt="1"/>
          </p:nvPr>
        </p:nvSpPr>
        <p:spPr>
          <a:xfrm>
            <a:off x="6095327" y="441931"/>
            <a:ext cx="5072886" cy="766935"/>
          </a:xfrm>
          <a:prstGeom prst="rect">
            <a:avLst/>
          </a:prstGeom>
        </p:spPr>
        <p:txBody>
          <a:bodyPr vert="horz" lIns="91440" tIns="45720" rIns="91440" bIns="45720" rtlCol="0" anchor="t">
            <a:noAutofit/>
          </a:bodyPr>
          <a:lstStyle>
            <a:lvl1pPr algn="l">
              <a:lnSpc>
                <a:spcPts val="3000"/>
              </a:lnSpc>
              <a:defRPr sz="2400">
                <a:solidFill>
                  <a:schemeClr val="accent2"/>
                </a:solidFill>
              </a:defRPr>
            </a:lvl1pPr>
          </a:lstStyle>
          <a:p>
            <a:r>
              <a:rPr lang="en-US" dirty="0"/>
              <a:t>Insert secondary information here</a:t>
            </a:r>
          </a:p>
        </p:txBody>
      </p:sp>
      <p:sp>
        <p:nvSpPr>
          <p:cNvPr id="3" name="Picture Placeholder 2">
            <a:extLst>
              <a:ext uri="{FF2B5EF4-FFF2-40B4-BE49-F238E27FC236}">
                <a16:creationId xmlns:a16="http://schemas.microsoft.com/office/drawing/2014/main" id="{D4A5AC34-41A2-6B45-8AEE-D8D28818BD69}"/>
              </a:ext>
            </a:extLst>
          </p:cNvPr>
          <p:cNvSpPr>
            <a:spLocks noGrp="1"/>
          </p:cNvSpPr>
          <p:nvPr>
            <p:ph type="pic" sz="quarter" idx="12" hasCustomPrompt="1"/>
          </p:nvPr>
        </p:nvSpPr>
        <p:spPr>
          <a:xfrm>
            <a:off x="698323" y="1533755"/>
            <a:ext cx="1364393" cy="1421367"/>
          </a:xfrm>
          <a:prstGeom prst="rect">
            <a:avLst/>
          </a:prstGeom>
        </p:spPr>
        <p:txBody>
          <a:bodyPr/>
          <a:lstStyle/>
          <a:p>
            <a:r>
              <a:rPr lang="en-US" dirty="0"/>
              <a:t>  </a:t>
            </a:r>
          </a:p>
        </p:txBody>
      </p:sp>
      <p:sp>
        <p:nvSpPr>
          <p:cNvPr id="4" name="Text Placeholder 3">
            <a:extLst>
              <a:ext uri="{FF2B5EF4-FFF2-40B4-BE49-F238E27FC236}">
                <a16:creationId xmlns:a16="http://schemas.microsoft.com/office/drawing/2014/main" id="{5BA14DC6-DF70-7545-A296-5A7F1FCE56DE}"/>
              </a:ext>
            </a:extLst>
          </p:cNvPr>
          <p:cNvSpPr>
            <a:spLocks noGrp="1"/>
          </p:cNvSpPr>
          <p:nvPr>
            <p:ph type="body" sz="quarter" idx="17" hasCustomPrompt="1"/>
          </p:nvPr>
        </p:nvSpPr>
        <p:spPr>
          <a:xfrm>
            <a:off x="2260600" y="1533525"/>
            <a:ext cx="3276600" cy="560521"/>
          </a:xfrm>
          <a:prstGeom prst="rect">
            <a:avLst/>
          </a:prstGeom>
        </p:spPr>
        <p:txBody>
          <a:bodyPr/>
          <a:lstStyle>
            <a:lvl1pPr marL="0" indent="0">
              <a:buFontTx/>
              <a:buNone/>
              <a:defRPr sz="2000" b="1">
                <a:solidFill>
                  <a:schemeClr val="tx2"/>
                </a:solidFill>
                <a:latin typeface="News Gothic MT" panose="020B0503020103020203" pitchFamily="34" charset="0"/>
              </a:defRPr>
            </a:lvl1pPr>
            <a:lvl2pPr marL="457200" indent="0">
              <a:buFontTx/>
              <a:buNone/>
              <a:defRPr sz="2000">
                <a:solidFill>
                  <a:schemeClr val="tx2"/>
                </a:solidFill>
                <a:latin typeface="News Gothic MT" panose="020B0503020103020203" pitchFamily="34" charset="0"/>
              </a:defRPr>
            </a:lvl2pPr>
            <a:lvl3pPr marL="914400" indent="0">
              <a:buFontTx/>
              <a:buNone/>
              <a:defRPr sz="2000">
                <a:solidFill>
                  <a:schemeClr val="tx2"/>
                </a:solidFill>
                <a:latin typeface="News Gothic MT" panose="020B0503020103020203" pitchFamily="34" charset="0"/>
              </a:defRPr>
            </a:lvl3pPr>
            <a:lvl4pPr marL="1371600" indent="0">
              <a:buFontTx/>
              <a:buNone/>
              <a:defRPr sz="2000">
                <a:solidFill>
                  <a:schemeClr val="tx2"/>
                </a:solidFill>
                <a:latin typeface="News Gothic MT" panose="020B0503020103020203" pitchFamily="34" charset="0"/>
              </a:defRPr>
            </a:lvl4pPr>
            <a:lvl5pPr marL="1828800" indent="0">
              <a:buFontTx/>
              <a:buNone/>
              <a:defRPr sz="2000">
                <a:solidFill>
                  <a:schemeClr val="tx2"/>
                </a:solidFill>
                <a:latin typeface="News Gothic MT" panose="020B0503020103020203" pitchFamily="34" charset="0"/>
              </a:defRPr>
            </a:lvl5pPr>
          </a:lstStyle>
          <a:p>
            <a:pPr lvl="0"/>
            <a:r>
              <a:rPr lang="en-US" dirty="0"/>
              <a:t>First Name, Last Name</a:t>
            </a:r>
          </a:p>
        </p:txBody>
      </p:sp>
      <p:sp>
        <p:nvSpPr>
          <p:cNvPr id="9" name="Picture Placeholder 2">
            <a:extLst>
              <a:ext uri="{FF2B5EF4-FFF2-40B4-BE49-F238E27FC236}">
                <a16:creationId xmlns:a16="http://schemas.microsoft.com/office/drawing/2014/main" id="{04C64B24-A2AE-4041-88F0-5211F22235D8}"/>
              </a:ext>
            </a:extLst>
          </p:cNvPr>
          <p:cNvSpPr>
            <a:spLocks noGrp="1"/>
          </p:cNvSpPr>
          <p:nvPr>
            <p:ph type="pic" sz="quarter" idx="18" hasCustomPrompt="1"/>
          </p:nvPr>
        </p:nvSpPr>
        <p:spPr>
          <a:xfrm>
            <a:off x="698323" y="3206611"/>
            <a:ext cx="1364393" cy="1421367"/>
          </a:xfrm>
          <a:prstGeom prst="rect">
            <a:avLst/>
          </a:prstGeom>
        </p:spPr>
        <p:txBody>
          <a:bodyPr/>
          <a:lstStyle/>
          <a:p>
            <a:r>
              <a:rPr lang="en-US" dirty="0"/>
              <a:t>  </a:t>
            </a:r>
          </a:p>
        </p:txBody>
      </p:sp>
      <p:sp>
        <p:nvSpPr>
          <p:cNvPr id="11" name="Picture Placeholder 2">
            <a:extLst>
              <a:ext uri="{FF2B5EF4-FFF2-40B4-BE49-F238E27FC236}">
                <a16:creationId xmlns:a16="http://schemas.microsoft.com/office/drawing/2014/main" id="{ECEA4988-E19C-2146-A0BF-A8CBFD7C102F}"/>
              </a:ext>
            </a:extLst>
          </p:cNvPr>
          <p:cNvSpPr>
            <a:spLocks noGrp="1"/>
          </p:cNvSpPr>
          <p:nvPr>
            <p:ph type="pic" sz="quarter" idx="20" hasCustomPrompt="1"/>
          </p:nvPr>
        </p:nvSpPr>
        <p:spPr>
          <a:xfrm>
            <a:off x="698323" y="4872384"/>
            <a:ext cx="1364393" cy="1421367"/>
          </a:xfrm>
          <a:prstGeom prst="rect">
            <a:avLst/>
          </a:prstGeom>
        </p:spPr>
        <p:txBody>
          <a:bodyPr/>
          <a:lstStyle/>
          <a:p>
            <a:r>
              <a:rPr lang="en-US" dirty="0"/>
              <a:t>  </a:t>
            </a:r>
          </a:p>
        </p:txBody>
      </p:sp>
      <p:sp>
        <p:nvSpPr>
          <p:cNvPr id="16" name="Picture Placeholder 2">
            <a:extLst>
              <a:ext uri="{FF2B5EF4-FFF2-40B4-BE49-F238E27FC236}">
                <a16:creationId xmlns:a16="http://schemas.microsoft.com/office/drawing/2014/main" id="{518B8D69-BD78-2E46-9B29-B6C75A6491D2}"/>
              </a:ext>
            </a:extLst>
          </p:cNvPr>
          <p:cNvSpPr>
            <a:spLocks noGrp="1"/>
          </p:cNvSpPr>
          <p:nvPr>
            <p:ph type="pic" sz="quarter" idx="22" hasCustomPrompt="1"/>
          </p:nvPr>
        </p:nvSpPr>
        <p:spPr>
          <a:xfrm>
            <a:off x="6092575" y="1533755"/>
            <a:ext cx="1364393" cy="1421367"/>
          </a:xfrm>
          <a:prstGeom prst="rect">
            <a:avLst/>
          </a:prstGeom>
        </p:spPr>
        <p:txBody>
          <a:bodyPr/>
          <a:lstStyle/>
          <a:p>
            <a:r>
              <a:rPr lang="en-US" dirty="0"/>
              <a:t>  </a:t>
            </a:r>
          </a:p>
        </p:txBody>
      </p:sp>
      <p:sp>
        <p:nvSpPr>
          <p:cNvPr id="18" name="Picture Placeholder 2">
            <a:extLst>
              <a:ext uri="{FF2B5EF4-FFF2-40B4-BE49-F238E27FC236}">
                <a16:creationId xmlns:a16="http://schemas.microsoft.com/office/drawing/2014/main" id="{9FEF779F-77A8-9B4F-A75D-F8BADAE07063}"/>
              </a:ext>
            </a:extLst>
          </p:cNvPr>
          <p:cNvSpPr>
            <a:spLocks noGrp="1"/>
          </p:cNvSpPr>
          <p:nvPr>
            <p:ph type="pic" sz="quarter" idx="24" hasCustomPrompt="1"/>
          </p:nvPr>
        </p:nvSpPr>
        <p:spPr>
          <a:xfrm>
            <a:off x="6092575" y="3206611"/>
            <a:ext cx="1364393" cy="1421367"/>
          </a:xfrm>
          <a:prstGeom prst="rect">
            <a:avLst/>
          </a:prstGeom>
        </p:spPr>
        <p:txBody>
          <a:bodyPr/>
          <a:lstStyle/>
          <a:p>
            <a:r>
              <a:rPr lang="en-US" dirty="0"/>
              <a:t>  </a:t>
            </a:r>
          </a:p>
        </p:txBody>
      </p:sp>
      <p:sp>
        <p:nvSpPr>
          <p:cNvPr id="20" name="Picture Placeholder 2">
            <a:extLst>
              <a:ext uri="{FF2B5EF4-FFF2-40B4-BE49-F238E27FC236}">
                <a16:creationId xmlns:a16="http://schemas.microsoft.com/office/drawing/2014/main" id="{236B3F68-CC3B-024C-98AB-E47615B37BE4}"/>
              </a:ext>
            </a:extLst>
          </p:cNvPr>
          <p:cNvSpPr>
            <a:spLocks noGrp="1"/>
          </p:cNvSpPr>
          <p:nvPr>
            <p:ph type="pic" sz="quarter" idx="26" hasCustomPrompt="1"/>
          </p:nvPr>
        </p:nvSpPr>
        <p:spPr>
          <a:xfrm>
            <a:off x="6092575" y="4872384"/>
            <a:ext cx="1364393" cy="1421367"/>
          </a:xfrm>
          <a:prstGeom prst="rect">
            <a:avLst/>
          </a:prstGeom>
        </p:spPr>
        <p:txBody>
          <a:bodyPr/>
          <a:lstStyle/>
          <a:p>
            <a:r>
              <a:rPr lang="en-US" dirty="0"/>
              <a:t>  </a:t>
            </a:r>
          </a:p>
        </p:txBody>
      </p:sp>
      <p:sp>
        <p:nvSpPr>
          <p:cNvPr id="22" name="Text Placeholder 3">
            <a:extLst>
              <a:ext uri="{FF2B5EF4-FFF2-40B4-BE49-F238E27FC236}">
                <a16:creationId xmlns:a16="http://schemas.microsoft.com/office/drawing/2014/main" id="{7D21751A-C1C0-5740-84D6-860B2D13B2EF}"/>
              </a:ext>
            </a:extLst>
          </p:cNvPr>
          <p:cNvSpPr>
            <a:spLocks noGrp="1"/>
          </p:cNvSpPr>
          <p:nvPr>
            <p:ph type="body" sz="quarter" idx="27" hasCustomPrompt="1"/>
          </p:nvPr>
        </p:nvSpPr>
        <p:spPr>
          <a:xfrm>
            <a:off x="2260600" y="2094046"/>
            <a:ext cx="3276600" cy="560521"/>
          </a:xfrm>
          <a:prstGeom prst="rect">
            <a:avLst/>
          </a:prstGeom>
        </p:spPr>
        <p:txBody>
          <a:bodyPr/>
          <a:lstStyle>
            <a:lvl1pPr marL="0" indent="0">
              <a:buFontTx/>
              <a:buNone/>
              <a:defRPr sz="2000" b="0">
                <a:solidFill>
                  <a:schemeClr val="tx2"/>
                </a:solidFill>
                <a:latin typeface="News Gothic MT" panose="020B0503020103020203" pitchFamily="34" charset="0"/>
              </a:defRPr>
            </a:lvl1pPr>
            <a:lvl2pPr marL="457200" indent="0">
              <a:buFontTx/>
              <a:buNone/>
              <a:defRPr sz="2000">
                <a:solidFill>
                  <a:schemeClr val="tx2"/>
                </a:solidFill>
                <a:latin typeface="News Gothic MT" panose="020B0503020103020203" pitchFamily="34" charset="0"/>
              </a:defRPr>
            </a:lvl2pPr>
            <a:lvl3pPr marL="914400" indent="0">
              <a:buFontTx/>
              <a:buNone/>
              <a:defRPr sz="2000">
                <a:solidFill>
                  <a:schemeClr val="tx2"/>
                </a:solidFill>
                <a:latin typeface="News Gothic MT" panose="020B0503020103020203" pitchFamily="34" charset="0"/>
              </a:defRPr>
            </a:lvl3pPr>
            <a:lvl4pPr marL="1371600" indent="0">
              <a:buFontTx/>
              <a:buNone/>
              <a:defRPr sz="2000">
                <a:solidFill>
                  <a:schemeClr val="tx2"/>
                </a:solidFill>
                <a:latin typeface="News Gothic MT" panose="020B0503020103020203" pitchFamily="34" charset="0"/>
              </a:defRPr>
            </a:lvl4pPr>
            <a:lvl5pPr marL="1828800" indent="0">
              <a:buFontTx/>
              <a:buNone/>
              <a:defRPr sz="2000">
                <a:solidFill>
                  <a:schemeClr val="tx2"/>
                </a:solidFill>
                <a:latin typeface="News Gothic MT" panose="020B0503020103020203" pitchFamily="34" charset="0"/>
              </a:defRPr>
            </a:lvl5pPr>
          </a:lstStyle>
          <a:p>
            <a:pPr lvl="0"/>
            <a:r>
              <a:rPr lang="en-US" dirty="0"/>
              <a:t>Title, Company</a:t>
            </a:r>
          </a:p>
        </p:txBody>
      </p:sp>
      <p:sp>
        <p:nvSpPr>
          <p:cNvPr id="23" name="Text Placeholder 3">
            <a:extLst>
              <a:ext uri="{FF2B5EF4-FFF2-40B4-BE49-F238E27FC236}">
                <a16:creationId xmlns:a16="http://schemas.microsoft.com/office/drawing/2014/main" id="{A9F591F5-2B8A-B745-A487-7E8239F16F04}"/>
              </a:ext>
            </a:extLst>
          </p:cNvPr>
          <p:cNvSpPr>
            <a:spLocks noGrp="1"/>
          </p:cNvSpPr>
          <p:nvPr>
            <p:ph type="body" sz="quarter" idx="28" hasCustomPrompt="1"/>
          </p:nvPr>
        </p:nvSpPr>
        <p:spPr>
          <a:xfrm>
            <a:off x="2260600" y="3201781"/>
            <a:ext cx="3276600" cy="560521"/>
          </a:xfrm>
          <a:prstGeom prst="rect">
            <a:avLst/>
          </a:prstGeom>
        </p:spPr>
        <p:txBody>
          <a:bodyPr/>
          <a:lstStyle>
            <a:lvl1pPr marL="0" indent="0">
              <a:buFontTx/>
              <a:buNone/>
              <a:defRPr sz="2000" b="1">
                <a:solidFill>
                  <a:schemeClr val="tx2"/>
                </a:solidFill>
                <a:latin typeface="News Gothic MT" panose="020B0503020103020203" pitchFamily="34" charset="0"/>
              </a:defRPr>
            </a:lvl1pPr>
            <a:lvl2pPr marL="457200" indent="0">
              <a:buFontTx/>
              <a:buNone/>
              <a:defRPr sz="2000">
                <a:solidFill>
                  <a:schemeClr val="tx2"/>
                </a:solidFill>
                <a:latin typeface="News Gothic MT" panose="020B0503020103020203" pitchFamily="34" charset="0"/>
              </a:defRPr>
            </a:lvl2pPr>
            <a:lvl3pPr marL="914400" indent="0">
              <a:buFontTx/>
              <a:buNone/>
              <a:defRPr sz="2000">
                <a:solidFill>
                  <a:schemeClr val="tx2"/>
                </a:solidFill>
                <a:latin typeface="News Gothic MT" panose="020B0503020103020203" pitchFamily="34" charset="0"/>
              </a:defRPr>
            </a:lvl3pPr>
            <a:lvl4pPr marL="1371600" indent="0">
              <a:buFontTx/>
              <a:buNone/>
              <a:defRPr sz="2000">
                <a:solidFill>
                  <a:schemeClr val="tx2"/>
                </a:solidFill>
                <a:latin typeface="News Gothic MT" panose="020B0503020103020203" pitchFamily="34" charset="0"/>
              </a:defRPr>
            </a:lvl4pPr>
            <a:lvl5pPr marL="1828800" indent="0">
              <a:buFontTx/>
              <a:buNone/>
              <a:defRPr sz="2000">
                <a:solidFill>
                  <a:schemeClr val="tx2"/>
                </a:solidFill>
                <a:latin typeface="News Gothic MT" panose="020B0503020103020203" pitchFamily="34" charset="0"/>
              </a:defRPr>
            </a:lvl5pPr>
          </a:lstStyle>
          <a:p>
            <a:pPr lvl="0"/>
            <a:r>
              <a:rPr lang="en-US" dirty="0"/>
              <a:t>First Name, Last Name</a:t>
            </a:r>
          </a:p>
        </p:txBody>
      </p:sp>
      <p:sp>
        <p:nvSpPr>
          <p:cNvPr id="24" name="Text Placeholder 3">
            <a:extLst>
              <a:ext uri="{FF2B5EF4-FFF2-40B4-BE49-F238E27FC236}">
                <a16:creationId xmlns:a16="http://schemas.microsoft.com/office/drawing/2014/main" id="{A9D4944C-3EB7-4F46-86F0-45950D1DE9A2}"/>
              </a:ext>
            </a:extLst>
          </p:cNvPr>
          <p:cNvSpPr>
            <a:spLocks noGrp="1"/>
          </p:cNvSpPr>
          <p:nvPr>
            <p:ph type="body" sz="quarter" idx="29" hasCustomPrompt="1"/>
          </p:nvPr>
        </p:nvSpPr>
        <p:spPr>
          <a:xfrm>
            <a:off x="2260600" y="3762302"/>
            <a:ext cx="3276600" cy="560521"/>
          </a:xfrm>
          <a:prstGeom prst="rect">
            <a:avLst/>
          </a:prstGeom>
        </p:spPr>
        <p:txBody>
          <a:bodyPr/>
          <a:lstStyle>
            <a:lvl1pPr marL="0" indent="0">
              <a:buFontTx/>
              <a:buNone/>
              <a:defRPr sz="2000" b="0">
                <a:solidFill>
                  <a:schemeClr val="tx2"/>
                </a:solidFill>
                <a:latin typeface="News Gothic MT" panose="020B0503020103020203" pitchFamily="34" charset="0"/>
              </a:defRPr>
            </a:lvl1pPr>
            <a:lvl2pPr marL="457200" indent="0">
              <a:buFontTx/>
              <a:buNone/>
              <a:defRPr sz="2000">
                <a:solidFill>
                  <a:schemeClr val="tx2"/>
                </a:solidFill>
                <a:latin typeface="News Gothic MT" panose="020B0503020103020203" pitchFamily="34" charset="0"/>
              </a:defRPr>
            </a:lvl2pPr>
            <a:lvl3pPr marL="914400" indent="0">
              <a:buFontTx/>
              <a:buNone/>
              <a:defRPr sz="2000">
                <a:solidFill>
                  <a:schemeClr val="tx2"/>
                </a:solidFill>
                <a:latin typeface="News Gothic MT" panose="020B0503020103020203" pitchFamily="34" charset="0"/>
              </a:defRPr>
            </a:lvl3pPr>
            <a:lvl4pPr marL="1371600" indent="0">
              <a:buFontTx/>
              <a:buNone/>
              <a:defRPr sz="2000">
                <a:solidFill>
                  <a:schemeClr val="tx2"/>
                </a:solidFill>
                <a:latin typeface="News Gothic MT" panose="020B0503020103020203" pitchFamily="34" charset="0"/>
              </a:defRPr>
            </a:lvl4pPr>
            <a:lvl5pPr marL="1828800" indent="0">
              <a:buFontTx/>
              <a:buNone/>
              <a:defRPr sz="2000">
                <a:solidFill>
                  <a:schemeClr val="tx2"/>
                </a:solidFill>
                <a:latin typeface="News Gothic MT" panose="020B0503020103020203" pitchFamily="34" charset="0"/>
              </a:defRPr>
            </a:lvl5pPr>
          </a:lstStyle>
          <a:p>
            <a:pPr lvl="0"/>
            <a:r>
              <a:rPr lang="en-US" dirty="0"/>
              <a:t>Title, Company</a:t>
            </a:r>
          </a:p>
        </p:txBody>
      </p:sp>
      <p:sp>
        <p:nvSpPr>
          <p:cNvPr id="25" name="Text Placeholder 3">
            <a:extLst>
              <a:ext uri="{FF2B5EF4-FFF2-40B4-BE49-F238E27FC236}">
                <a16:creationId xmlns:a16="http://schemas.microsoft.com/office/drawing/2014/main" id="{89E5D42C-943C-EE4C-B65F-21F0B3EE8960}"/>
              </a:ext>
            </a:extLst>
          </p:cNvPr>
          <p:cNvSpPr>
            <a:spLocks noGrp="1"/>
          </p:cNvSpPr>
          <p:nvPr>
            <p:ph type="body" sz="quarter" idx="30" hasCustomPrompt="1"/>
          </p:nvPr>
        </p:nvSpPr>
        <p:spPr>
          <a:xfrm>
            <a:off x="2260600" y="4870037"/>
            <a:ext cx="3276600" cy="560521"/>
          </a:xfrm>
          <a:prstGeom prst="rect">
            <a:avLst/>
          </a:prstGeom>
        </p:spPr>
        <p:txBody>
          <a:bodyPr/>
          <a:lstStyle>
            <a:lvl1pPr marL="0" indent="0">
              <a:buFontTx/>
              <a:buNone/>
              <a:defRPr sz="2000" b="1">
                <a:solidFill>
                  <a:schemeClr val="tx2"/>
                </a:solidFill>
                <a:latin typeface="News Gothic MT" panose="020B0503020103020203" pitchFamily="34" charset="0"/>
              </a:defRPr>
            </a:lvl1pPr>
            <a:lvl2pPr marL="457200" indent="0">
              <a:buFontTx/>
              <a:buNone/>
              <a:defRPr sz="2000">
                <a:solidFill>
                  <a:schemeClr val="tx2"/>
                </a:solidFill>
                <a:latin typeface="News Gothic MT" panose="020B0503020103020203" pitchFamily="34" charset="0"/>
              </a:defRPr>
            </a:lvl2pPr>
            <a:lvl3pPr marL="914400" indent="0">
              <a:buFontTx/>
              <a:buNone/>
              <a:defRPr sz="2000">
                <a:solidFill>
                  <a:schemeClr val="tx2"/>
                </a:solidFill>
                <a:latin typeface="News Gothic MT" panose="020B0503020103020203" pitchFamily="34" charset="0"/>
              </a:defRPr>
            </a:lvl3pPr>
            <a:lvl4pPr marL="1371600" indent="0">
              <a:buFontTx/>
              <a:buNone/>
              <a:defRPr sz="2000">
                <a:solidFill>
                  <a:schemeClr val="tx2"/>
                </a:solidFill>
                <a:latin typeface="News Gothic MT" panose="020B0503020103020203" pitchFamily="34" charset="0"/>
              </a:defRPr>
            </a:lvl4pPr>
            <a:lvl5pPr marL="1828800" indent="0">
              <a:buFontTx/>
              <a:buNone/>
              <a:defRPr sz="2000">
                <a:solidFill>
                  <a:schemeClr val="tx2"/>
                </a:solidFill>
                <a:latin typeface="News Gothic MT" panose="020B0503020103020203" pitchFamily="34" charset="0"/>
              </a:defRPr>
            </a:lvl5pPr>
          </a:lstStyle>
          <a:p>
            <a:pPr lvl="0"/>
            <a:r>
              <a:rPr lang="en-US" dirty="0"/>
              <a:t>First Name, Last Name</a:t>
            </a:r>
          </a:p>
        </p:txBody>
      </p:sp>
      <p:sp>
        <p:nvSpPr>
          <p:cNvPr id="26" name="Text Placeholder 3">
            <a:extLst>
              <a:ext uri="{FF2B5EF4-FFF2-40B4-BE49-F238E27FC236}">
                <a16:creationId xmlns:a16="http://schemas.microsoft.com/office/drawing/2014/main" id="{460BBBFE-6DAC-FA48-98DB-5F52F178A0E9}"/>
              </a:ext>
            </a:extLst>
          </p:cNvPr>
          <p:cNvSpPr>
            <a:spLocks noGrp="1"/>
          </p:cNvSpPr>
          <p:nvPr>
            <p:ph type="body" sz="quarter" idx="31" hasCustomPrompt="1"/>
          </p:nvPr>
        </p:nvSpPr>
        <p:spPr>
          <a:xfrm>
            <a:off x="2260600" y="5430558"/>
            <a:ext cx="3276600" cy="560521"/>
          </a:xfrm>
          <a:prstGeom prst="rect">
            <a:avLst/>
          </a:prstGeom>
        </p:spPr>
        <p:txBody>
          <a:bodyPr/>
          <a:lstStyle>
            <a:lvl1pPr marL="0" indent="0">
              <a:buFontTx/>
              <a:buNone/>
              <a:defRPr sz="2000" b="0">
                <a:solidFill>
                  <a:schemeClr val="tx2"/>
                </a:solidFill>
                <a:latin typeface="News Gothic MT" panose="020B0503020103020203" pitchFamily="34" charset="0"/>
              </a:defRPr>
            </a:lvl1pPr>
            <a:lvl2pPr marL="457200" indent="0">
              <a:buFontTx/>
              <a:buNone/>
              <a:defRPr sz="2000">
                <a:solidFill>
                  <a:schemeClr val="tx2"/>
                </a:solidFill>
                <a:latin typeface="News Gothic MT" panose="020B0503020103020203" pitchFamily="34" charset="0"/>
              </a:defRPr>
            </a:lvl2pPr>
            <a:lvl3pPr marL="914400" indent="0">
              <a:buFontTx/>
              <a:buNone/>
              <a:defRPr sz="2000">
                <a:solidFill>
                  <a:schemeClr val="tx2"/>
                </a:solidFill>
                <a:latin typeface="News Gothic MT" panose="020B0503020103020203" pitchFamily="34" charset="0"/>
              </a:defRPr>
            </a:lvl3pPr>
            <a:lvl4pPr marL="1371600" indent="0">
              <a:buFontTx/>
              <a:buNone/>
              <a:defRPr sz="2000">
                <a:solidFill>
                  <a:schemeClr val="tx2"/>
                </a:solidFill>
                <a:latin typeface="News Gothic MT" panose="020B0503020103020203" pitchFamily="34" charset="0"/>
              </a:defRPr>
            </a:lvl4pPr>
            <a:lvl5pPr marL="1828800" indent="0">
              <a:buFontTx/>
              <a:buNone/>
              <a:defRPr sz="2000">
                <a:solidFill>
                  <a:schemeClr val="tx2"/>
                </a:solidFill>
                <a:latin typeface="News Gothic MT" panose="020B0503020103020203" pitchFamily="34" charset="0"/>
              </a:defRPr>
            </a:lvl5pPr>
          </a:lstStyle>
          <a:p>
            <a:pPr lvl="0"/>
            <a:r>
              <a:rPr lang="en-US" dirty="0"/>
              <a:t>Title, Company</a:t>
            </a:r>
          </a:p>
        </p:txBody>
      </p:sp>
      <p:sp>
        <p:nvSpPr>
          <p:cNvPr id="27" name="Text Placeholder 3">
            <a:extLst>
              <a:ext uri="{FF2B5EF4-FFF2-40B4-BE49-F238E27FC236}">
                <a16:creationId xmlns:a16="http://schemas.microsoft.com/office/drawing/2014/main" id="{50ACC203-1857-4045-95C5-F24DC53A6F6A}"/>
              </a:ext>
            </a:extLst>
          </p:cNvPr>
          <p:cNvSpPr>
            <a:spLocks noGrp="1"/>
          </p:cNvSpPr>
          <p:nvPr>
            <p:ph type="body" sz="quarter" idx="32" hasCustomPrompt="1"/>
          </p:nvPr>
        </p:nvSpPr>
        <p:spPr>
          <a:xfrm>
            <a:off x="7642297" y="1533525"/>
            <a:ext cx="3276600" cy="560521"/>
          </a:xfrm>
          <a:prstGeom prst="rect">
            <a:avLst/>
          </a:prstGeom>
        </p:spPr>
        <p:txBody>
          <a:bodyPr/>
          <a:lstStyle>
            <a:lvl1pPr marL="0" indent="0">
              <a:buFontTx/>
              <a:buNone/>
              <a:defRPr sz="2000" b="1">
                <a:solidFill>
                  <a:schemeClr val="tx2"/>
                </a:solidFill>
                <a:latin typeface="News Gothic MT" panose="020B0503020103020203" pitchFamily="34" charset="0"/>
              </a:defRPr>
            </a:lvl1pPr>
            <a:lvl2pPr marL="457200" indent="0">
              <a:buFontTx/>
              <a:buNone/>
              <a:defRPr sz="2000">
                <a:solidFill>
                  <a:schemeClr val="tx2"/>
                </a:solidFill>
                <a:latin typeface="News Gothic MT" panose="020B0503020103020203" pitchFamily="34" charset="0"/>
              </a:defRPr>
            </a:lvl2pPr>
            <a:lvl3pPr marL="914400" indent="0">
              <a:buFontTx/>
              <a:buNone/>
              <a:defRPr sz="2000">
                <a:solidFill>
                  <a:schemeClr val="tx2"/>
                </a:solidFill>
                <a:latin typeface="News Gothic MT" panose="020B0503020103020203" pitchFamily="34" charset="0"/>
              </a:defRPr>
            </a:lvl3pPr>
            <a:lvl4pPr marL="1371600" indent="0">
              <a:buFontTx/>
              <a:buNone/>
              <a:defRPr sz="2000">
                <a:solidFill>
                  <a:schemeClr val="tx2"/>
                </a:solidFill>
                <a:latin typeface="News Gothic MT" panose="020B0503020103020203" pitchFamily="34" charset="0"/>
              </a:defRPr>
            </a:lvl4pPr>
            <a:lvl5pPr marL="1828800" indent="0">
              <a:buFontTx/>
              <a:buNone/>
              <a:defRPr sz="2000">
                <a:solidFill>
                  <a:schemeClr val="tx2"/>
                </a:solidFill>
                <a:latin typeface="News Gothic MT" panose="020B0503020103020203" pitchFamily="34" charset="0"/>
              </a:defRPr>
            </a:lvl5pPr>
          </a:lstStyle>
          <a:p>
            <a:pPr lvl="0"/>
            <a:r>
              <a:rPr lang="en-US" dirty="0"/>
              <a:t>First Name, Last Name</a:t>
            </a:r>
          </a:p>
        </p:txBody>
      </p:sp>
      <p:sp>
        <p:nvSpPr>
          <p:cNvPr id="28" name="Text Placeholder 3">
            <a:extLst>
              <a:ext uri="{FF2B5EF4-FFF2-40B4-BE49-F238E27FC236}">
                <a16:creationId xmlns:a16="http://schemas.microsoft.com/office/drawing/2014/main" id="{3DB9EB07-0FB6-EC46-8B3B-1DCD252B2113}"/>
              </a:ext>
            </a:extLst>
          </p:cNvPr>
          <p:cNvSpPr>
            <a:spLocks noGrp="1"/>
          </p:cNvSpPr>
          <p:nvPr>
            <p:ph type="body" sz="quarter" idx="33" hasCustomPrompt="1"/>
          </p:nvPr>
        </p:nvSpPr>
        <p:spPr>
          <a:xfrm>
            <a:off x="7642297" y="2094046"/>
            <a:ext cx="3276600" cy="560521"/>
          </a:xfrm>
          <a:prstGeom prst="rect">
            <a:avLst/>
          </a:prstGeom>
        </p:spPr>
        <p:txBody>
          <a:bodyPr/>
          <a:lstStyle>
            <a:lvl1pPr marL="0" indent="0">
              <a:buFontTx/>
              <a:buNone/>
              <a:defRPr sz="2000" b="0">
                <a:solidFill>
                  <a:schemeClr val="tx2"/>
                </a:solidFill>
                <a:latin typeface="News Gothic MT" panose="020B0503020103020203" pitchFamily="34" charset="0"/>
              </a:defRPr>
            </a:lvl1pPr>
            <a:lvl2pPr marL="457200" indent="0">
              <a:buFontTx/>
              <a:buNone/>
              <a:defRPr sz="2000">
                <a:solidFill>
                  <a:schemeClr val="tx2"/>
                </a:solidFill>
                <a:latin typeface="News Gothic MT" panose="020B0503020103020203" pitchFamily="34" charset="0"/>
              </a:defRPr>
            </a:lvl2pPr>
            <a:lvl3pPr marL="914400" indent="0">
              <a:buFontTx/>
              <a:buNone/>
              <a:defRPr sz="2000">
                <a:solidFill>
                  <a:schemeClr val="tx2"/>
                </a:solidFill>
                <a:latin typeface="News Gothic MT" panose="020B0503020103020203" pitchFamily="34" charset="0"/>
              </a:defRPr>
            </a:lvl3pPr>
            <a:lvl4pPr marL="1371600" indent="0">
              <a:buFontTx/>
              <a:buNone/>
              <a:defRPr sz="2000">
                <a:solidFill>
                  <a:schemeClr val="tx2"/>
                </a:solidFill>
                <a:latin typeface="News Gothic MT" panose="020B0503020103020203" pitchFamily="34" charset="0"/>
              </a:defRPr>
            </a:lvl4pPr>
            <a:lvl5pPr marL="1828800" indent="0">
              <a:buFontTx/>
              <a:buNone/>
              <a:defRPr sz="2000">
                <a:solidFill>
                  <a:schemeClr val="tx2"/>
                </a:solidFill>
                <a:latin typeface="News Gothic MT" panose="020B0503020103020203" pitchFamily="34" charset="0"/>
              </a:defRPr>
            </a:lvl5pPr>
          </a:lstStyle>
          <a:p>
            <a:pPr lvl="0"/>
            <a:r>
              <a:rPr lang="en-US" dirty="0"/>
              <a:t>Title, Company</a:t>
            </a:r>
          </a:p>
        </p:txBody>
      </p:sp>
      <p:sp>
        <p:nvSpPr>
          <p:cNvPr id="29" name="Text Placeholder 3">
            <a:extLst>
              <a:ext uri="{FF2B5EF4-FFF2-40B4-BE49-F238E27FC236}">
                <a16:creationId xmlns:a16="http://schemas.microsoft.com/office/drawing/2014/main" id="{373767CF-9910-B846-8E77-50DC551B227B}"/>
              </a:ext>
            </a:extLst>
          </p:cNvPr>
          <p:cNvSpPr>
            <a:spLocks noGrp="1"/>
          </p:cNvSpPr>
          <p:nvPr>
            <p:ph type="body" sz="quarter" idx="34" hasCustomPrompt="1"/>
          </p:nvPr>
        </p:nvSpPr>
        <p:spPr>
          <a:xfrm>
            <a:off x="7642297" y="3201781"/>
            <a:ext cx="3276600" cy="560521"/>
          </a:xfrm>
          <a:prstGeom prst="rect">
            <a:avLst/>
          </a:prstGeom>
        </p:spPr>
        <p:txBody>
          <a:bodyPr/>
          <a:lstStyle>
            <a:lvl1pPr marL="0" indent="0">
              <a:buFontTx/>
              <a:buNone/>
              <a:defRPr sz="2000" b="1">
                <a:solidFill>
                  <a:schemeClr val="tx2"/>
                </a:solidFill>
                <a:latin typeface="News Gothic MT" panose="020B0503020103020203" pitchFamily="34" charset="0"/>
              </a:defRPr>
            </a:lvl1pPr>
            <a:lvl2pPr marL="457200" indent="0">
              <a:buFontTx/>
              <a:buNone/>
              <a:defRPr sz="2000">
                <a:solidFill>
                  <a:schemeClr val="tx2"/>
                </a:solidFill>
                <a:latin typeface="News Gothic MT" panose="020B0503020103020203" pitchFamily="34" charset="0"/>
              </a:defRPr>
            </a:lvl2pPr>
            <a:lvl3pPr marL="914400" indent="0">
              <a:buFontTx/>
              <a:buNone/>
              <a:defRPr sz="2000">
                <a:solidFill>
                  <a:schemeClr val="tx2"/>
                </a:solidFill>
                <a:latin typeface="News Gothic MT" panose="020B0503020103020203" pitchFamily="34" charset="0"/>
              </a:defRPr>
            </a:lvl3pPr>
            <a:lvl4pPr marL="1371600" indent="0">
              <a:buFontTx/>
              <a:buNone/>
              <a:defRPr sz="2000">
                <a:solidFill>
                  <a:schemeClr val="tx2"/>
                </a:solidFill>
                <a:latin typeface="News Gothic MT" panose="020B0503020103020203" pitchFamily="34" charset="0"/>
              </a:defRPr>
            </a:lvl4pPr>
            <a:lvl5pPr marL="1828800" indent="0">
              <a:buFontTx/>
              <a:buNone/>
              <a:defRPr sz="2000">
                <a:solidFill>
                  <a:schemeClr val="tx2"/>
                </a:solidFill>
                <a:latin typeface="News Gothic MT" panose="020B0503020103020203" pitchFamily="34" charset="0"/>
              </a:defRPr>
            </a:lvl5pPr>
          </a:lstStyle>
          <a:p>
            <a:pPr lvl="0"/>
            <a:r>
              <a:rPr lang="en-US" dirty="0"/>
              <a:t>First Name, Last Name</a:t>
            </a:r>
          </a:p>
        </p:txBody>
      </p:sp>
      <p:sp>
        <p:nvSpPr>
          <p:cNvPr id="30" name="Text Placeholder 3">
            <a:extLst>
              <a:ext uri="{FF2B5EF4-FFF2-40B4-BE49-F238E27FC236}">
                <a16:creationId xmlns:a16="http://schemas.microsoft.com/office/drawing/2014/main" id="{851BD4B6-61F1-F64A-A43D-A2123E068014}"/>
              </a:ext>
            </a:extLst>
          </p:cNvPr>
          <p:cNvSpPr>
            <a:spLocks noGrp="1"/>
          </p:cNvSpPr>
          <p:nvPr>
            <p:ph type="body" sz="quarter" idx="35" hasCustomPrompt="1"/>
          </p:nvPr>
        </p:nvSpPr>
        <p:spPr>
          <a:xfrm>
            <a:off x="7642297" y="3762302"/>
            <a:ext cx="3276600" cy="560521"/>
          </a:xfrm>
          <a:prstGeom prst="rect">
            <a:avLst/>
          </a:prstGeom>
        </p:spPr>
        <p:txBody>
          <a:bodyPr/>
          <a:lstStyle>
            <a:lvl1pPr marL="0" indent="0">
              <a:buFontTx/>
              <a:buNone/>
              <a:defRPr sz="2000" b="0">
                <a:solidFill>
                  <a:schemeClr val="tx2"/>
                </a:solidFill>
                <a:latin typeface="News Gothic MT" panose="020B0503020103020203" pitchFamily="34" charset="0"/>
              </a:defRPr>
            </a:lvl1pPr>
            <a:lvl2pPr marL="457200" indent="0">
              <a:buFontTx/>
              <a:buNone/>
              <a:defRPr sz="2000">
                <a:solidFill>
                  <a:schemeClr val="tx2"/>
                </a:solidFill>
                <a:latin typeface="News Gothic MT" panose="020B0503020103020203" pitchFamily="34" charset="0"/>
              </a:defRPr>
            </a:lvl2pPr>
            <a:lvl3pPr marL="914400" indent="0">
              <a:buFontTx/>
              <a:buNone/>
              <a:defRPr sz="2000">
                <a:solidFill>
                  <a:schemeClr val="tx2"/>
                </a:solidFill>
                <a:latin typeface="News Gothic MT" panose="020B0503020103020203" pitchFamily="34" charset="0"/>
              </a:defRPr>
            </a:lvl3pPr>
            <a:lvl4pPr marL="1371600" indent="0">
              <a:buFontTx/>
              <a:buNone/>
              <a:defRPr sz="2000">
                <a:solidFill>
                  <a:schemeClr val="tx2"/>
                </a:solidFill>
                <a:latin typeface="News Gothic MT" panose="020B0503020103020203" pitchFamily="34" charset="0"/>
              </a:defRPr>
            </a:lvl4pPr>
            <a:lvl5pPr marL="1828800" indent="0">
              <a:buFontTx/>
              <a:buNone/>
              <a:defRPr sz="2000">
                <a:solidFill>
                  <a:schemeClr val="tx2"/>
                </a:solidFill>
                <a:latin typeface="News Gothic MT" panose="020B0503020103020203" pitchFamily="34" charset="0"/>
              </a:defRPr>
            </a:lvl5pPr>
          </a:lstStyle>
          <a:p>
            <a:pPr lvl="0"/>
            <a:r>
              <a:rPr lang="en-US" dirty="0"/>
              <a:t>Title, Company</a:t>
            </a:r>
          </a:p>
        </p:txBody>
      </p:sp>
      <p:sp>
        <p:nvSpPr>
          <p:cNvPr id="31" name="Text Placeholder 3">
            <a:extLst>
              <a:ext uri="{FF2B5EF4-FFF2-40B4-BE49-F238E27FC236}">
                <a16:creationId xmlns:a16="http://schemas.microsoft.com/office/drawing/2014/main" id="{BFF96D96-12A4-5B49-A0ED-B9D6F8B8A392}"/>
              </a:ext>
            </a:extLst>
          </p:cNvPr>
          <p:cNvSpPr>
            <a:spLocks noGrp="1"/>
          </p:cNvSpPr>
          <p:nvPr>
            <p:ph type="body" sz="quarter" idx="36" hasCustomPrompt="1"/>
          </p:nvPr>
        </p:nvSpPr>
        <p:spPr>
          <a:xfrm>
            <a:off x="7642297" y="4870037"/>
            <a:ext cx="3276600" cy="560521"/>
          </a:xfrm>
          <a:prstGeom prst="rect">
            <a:avLst/>
          </a:prstGeom>
        </p:spPr>
        <p:txBody>
          <a:bodyPr/>
          <a:lstStyle>
            <a:lvl1pPr marL="0" indent="0">
              <a:buFontTx/>
              <a:buNone/>
              <a:defRPr sz="2000" b="1">
                <a:solidFill>
                  <a:schemeClr val="tx2"/>
                </a:solidFill>
                <a:latin typeface="News Gothic MT" panose="020B0503020103020203" pitchFamily="34" charset="0"/>
              </a:defRPr>
            </a:lvl1pPr>
            <a:lvl2pPr marL="457200" indent="0">
              <a:buFontTx/>
              <a:buNone/>
              <a:defRPr sz="2000">
                <a:solidFill>
                  <a:schemeClr val="tx2"/>
                </a:solidFill>
                <a:latin typeface="News Gothic MT" panose="020B0503020103020203" pitchFamily="34" charset="0"/>
              </a:defRPr>
            </a:lvl2pPr>
            <a:lvl3pPr marL="914400" indent="0">
              <a:buFontTx/>
              <a:buNone/>
              <a:defRPr sz="2000">
                <a:solidFill>
                  <a:schemeClr val="tx2"/>
                </a:solidFill>
                <a:latin typeface="News Gothic MT" panose="020B0503020103020203" pitchFamily="34" charset="0"/>
              </a:defRPr>
            </a:lvl3pPr>
            <a:lvl4pPr marL="1371600" indent="0">
              <a:buFontTx/>
              <a:buNone/>
              <a:defRPr sz="2000">
                <a:solidFill>
                  <a:schemeClr val="tx2"/>
                </a:solidFill>
                <a:latin typeface="News Gothic MT" panose="020B0503020103020203" pitchFamily="34" charset="0"/>
              </a:defRPr>
            </a:lvl4pPr>
            <a:lvl5pPr marL="1828800" indent="0">
              <a:buFontTx/>
              <a:buNone/>
              <a:defRPr sz="2000">
                <a:solidFill>
                  <a:schemeClr val="tx2"/>
                </a:solidFill>
                <a:latin typeface="News Gothic MT" panose="020B0503020103020203" pitchFamily="34" charset="0"/>
              </a:defRPr>
            </a:lvl5pPr>
          </a:lstStyle>
          <a:p>
            <a:pPr lvl="0"/>
            <a:r>
              <a:rPr lang="en-US" dirty="0"/>
              <a:t>First Name, Last Name</a:t>
            </a:r>
          </a:p>
        </p:txBody>
      </p:sp>
      <p:sp>
        <p:nvSpPr>
          <p:cNvPr id="32" name="Text Placeholder 3">
            <a:extLst>
              <a:ext uri="{FF2B5EF4-FFF2-40B4-BE49-F238E27FC236}">
                <a16:creationId xmlns:a16="http://schemas.microsoft.com/office/drawing/2014/main" id="{4D126CF4-4934-9D45-8873-BFC1482B36EB}"/>
              </a:ext>
            </a:extLst>
          </p:cNvPr>
          <p:cNvSpPr>
            <a:spLocks noGrp="1"/>
          </p:cNvSpPr>
          <p:nvPr>
            <p:ph type="body" sz="quarter" idx="37" hasCustomPrompt="1"/>
          </p:nvPr>
        </p:nvSpPr>
        <p:spPr>
          <a:xfrm>
            <a:off x="7642297" y="5430558"/>
            <a:ext cx="3276600" cy="560521"/>
          </a:xfrm>
          <a:prstGeom prst="rect">
            <a:avLst/>
          </a:prstGeom>
        </p:spPr>
        <p:txBody>
          <a:bodyPr/>
          <a:lstStyle>
            <a:lvl1pPr marL="0" indent="0">
              <a:buFontTx/>
              <a:buNone/>
              <a:defRPr sz="2000" b="0">
                <a:solidFill>
                  <a:schemeClr val="tx2"/>
                </a:solidFill>
                <a:latin typeface="News Gothic MT" panose="020B0503020103020203" pitchFamily="34" charset="0"/>
              </a:defRPr>
            </a:lvl1pPr>
            <a:lvl2pPr marL="457200" indent="0">
              <a:buFontTx/>
              <a:buNone/>
              <a:defRPr sz="2000">
                <a:solidFill>
                  <a:schemeClr val="tx2"/>
                </a:solidFill>
                <a:latin typeface="News Gothic MT" panose="020B0503020103020203" pitchFamily="34" charset="0"/>
              </a:defRPr>
            </a:lvl2pPr>
            <a:lvl3pPr marL="914400" indent="0">
              <a:buFontTx/>
              <a:buNone/>
              <a:defRPr sz="2000">
                <a:solidFill>
                  <a:schemeClr val="tx2"/>
                </a:solidFill>
                <a:latin typeface="News Gothic MT" panose="020B0503020103020203" pitchFamily="34" charset="0"/>
              </a:defRPr>
            </a:lvl3pPr>
            <a:lvl4pPr marL="1371600" indent="0">
              <a:buFontTx/>
              <a:buNone/>
              <a:defRPr sz="2000">
                <a:solidFill>
                  <a:schemeClr val="tx2"/>
                </a:solidFill>
                <a:latin typeface="News Gothic MT" panose="020B0503020103020203" pitchFamily="34" charset="0"/>
              </a:defRPr>
            </a:lvl4pPr>
            <a:lvl5pPr marL="1828800" indent="0">
              <a:buFontTx/>
              <a:buNone/>
              <a:defRPr sz="2000">
                <a:solidFill>
                  <a:schemeClr val="tx2"/>
                </a:solidFill>
                <a:latin typeface="News Gothic MT" panose="020B0503020103020203" pitchFamily="34" charset="0"/>
              </a:defRPr>
            </a:lvl5pPr>
          </a:lstStyle>
          <a:p>
            <a:pPr lvl="0"/>
            <a:r>
              <a:rPr lang="en-US" dirty="0"/>
              <a:t>Title, Company</a:t>
            </a:r>
          </a:p>
        </p:txBody>
      </p:sp>
      <p:sp>
        <p:nvSpPr>
          <p:cNvPr id="33" name="Text Placeholder 8">
            <a:extLst>
              <a:ext uri="{FF2B5EF4-FFF2-40B4-BE49-F238E27FC236}">
                <a16:creationId xmlns:a16="http://schemas.microsoft.com/office/drawing/2014/main" id="{3F9397ED-B0D8-3549-96FA-58FFA9EE6111}"/>
              </a:ext>
            </a:extLst>
          </p:cNvPr>
          <p:cNvSpPr>
            <a:spLocks noGrp="1"/>
          </p:cNvSpPr>
          <p:nvPr>
            <p:ph type="body" sz="quarter" idx="10" hasCustomPrompt="1"/>
          </p:nvPr>
        </p:nvSpPr>
        <p:spPr>
          <a:xfrm>
            <a:off x="702869" y="441933"/>
            <a:ext cx="4834331" cy="756618"/>
          </a:xfrm>
          <a:prstGeom prst="rect">
            <a:avLst/>
          </a:prstGeom>
        </p:spPr>
        <p:txBody>
          <a:bodyPr/>
          <a:lstStyle>
            <a:lvl1pPr marL="0" indent="0">
              <a:lnSpc>
                <a:spcPts val="5000"/>
              </a:lnSpc>
              <a:buNone/>
              <a:defRPr sz="4400" b="1">
                <a:solidFill>
                  <a:schemeClr val="tx2"/>
                </a:solidFill>
                <a:latin typeface="News Gothic MT" panose="020B0503020103020203" pitchFamily="34" charset="0"/>
              </a:defRPr>
            </a:lvl1pPr>
            <a:lvl2pPr marL="457200" indent="0">
              <a:buNone/>
              <a:defRPr sz="3800">
                <a:solidFill>
                  <a:schemeClr val="bg1"/>
                </a:solidFill>
                <a:latin typeface="News Gothic MT" panose="020B0503020103020203" pitchFamily="34" charset="0"/>
              </a:defRPr>
            </a:lvl2pPr>
            <a:lvl3pPr marL="914400" indent="0">
              <a:buNone/>
              <a:defRPr sz="3800">
                <a:solidFill>
                  <a:schemeClr val="bg1"/>
                </a:solidFill>
                <a:latin typeface="News Gothic MT" panose="020B0503020103020203" pitchFamily="34" charset="0"/>
              </a:defRPr>
            </a:lvl3pPr>
            <a:lvl4pPr marL="1371600" indent="0">
              <a:buNone/>
              <a:defRPr sz="3800">
                <a:solidFill>
                  <a:schemeClr val="bg1"/>
                </a:solidFill>
                <a:latin typeface="News Gothic MT" panose="020B0503020103020203" pitchFamily="34" charset="0"/>
              </a:defRPr>
            </a:lvl4pPr>
            <a:lvl5pPr marL="1828800" indent="0">
              <a:buNone/>
              <a:defRPr sz="3800">
                <a:solidFill>
                  <a:schemeClr val="bg1"/>
                </a:solidFill>
                <a:latin typeface="News Gothic MT" panose="020B0503020103020203" pitchFamily="34" charset="0"/>
              </a:defRPr>
            </a:lvl5pPr>
          </a:lstStyle>
          <a:p>
            <a:pPr lvl="0"/>
            <a:r>
              <a:rPr lang="en-US" dirty="0"/>
              <a:t>Meet the Team</a:t>
            </a:r>
          </a:p>
        </p:txBody>
      </p:sp>
    </p:spTree>
    <p:extLst>
      <p:ext uri="{BB962C8B-B14F-4D97-AF65-F5344CB8AC3E}">
        <p14:creationId xmlns:p14="http://schemas.microsoft.com/office/powerpoint/2010/main" val="1699954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ext Left + Image Right 1">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34FB4EA-99AC-CD40-A875-0D295C69B156}"/>
              </a:ext>
            </a:extLst>
          </p:cNvPr>
          <p:cNvSpPr/>
          <p:nvPr userDrawn="1"/>
        </p:nvSpPr>
        <p:spPr>
          <a:xfrm>
            <a:off x="1"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News Gothic MT" panose="020B0503020103020203" pitchFamily="34" charset="0"/>
            </a:endParaRPr>
          </a:p>
        </p:txBody>
      </p:sp>
      <p:sp>
        <p:nvSpPr>
          <p:cNvPr id="9" name="Text Placeholder 8">
            <a:extLst>
              <a:ext uri="{FF2B5EF4-FFF2-40B4-BE49-F238E27FC236}">
                <a16:creationId xmlns:a16="http://schemas.microsoft.com/office/drawing/2014/main" id="{64170F6F-5524-9345-B220-3F0702B29149}"/>
              </a:ext>
            </a:extLst>
          </p:cNvPr>
          <p:cNvSpPr>
            <a:spLocks noGrp="1"/>
          </p:cNvSpPr>
          <p:nvPr>
            <p:ph type="body" sz="quarter" idx="10" hasCustomPrompt="1"/>
          </p:nvPr>
        </p:nvSpPr>
        <p:spPr>
          <a:xfrm>
            <a:off x="655638" y="974052"/>
            <a:ext cx="4838700" cy="1962029"/>
          </a:xfrm>
          <a:prstGeom prst="rect">
            <a:avLst/>
          </a:prstGeom>
        </p:spPr>
        <p:txBody>
          <a:bodyPr/>
          <a:lstStyle>
            <a:lvl1pPr marL="0" indent="0">
              <a:lnSpc>
                <a:spcPts val="5000"/>
              </a:lnSpc>
              <a:spcBef>
                <a:spcPts val="1000"/>
              </a:spcBef>
              <a:buNone/>
              <a:defRPr sz="4400" b="1">
                <a:solidFill>
                  <a:schemeClr val="bg1"/>
                </a:solidFill>
                <a:latin typeface="News Gothic MT" panose="020B0503020103020203" pitchFamily="34" charset="0"/>
              </a:defRPr>
            </a:lvl1pPr>
            <a:lvl2pPr marL="457200" indent="0">
              <a:buNone/>
              <a:defRPr sz="3800">
                <a:solidFill>
                  <a:schemeClr val="bg1"/>
                </a:solidFill>
                <a:latin typeface="News Gothic MT" panose="020B0503020103020203" pitchFamily="34" charset="0"/>
              </a:defRPr>
            </a:lvl2pPr>
            <a:lvl3pPr marL="914400" indent="0">
              <a:buNone/>
              <a:defRPr sz="3800">
                <a:solidFill>
                  <a:schemeClr val="bg1"/>
                </a:solidFill>
                <a:latin typeface="News Gothic MT" panose="020B0503020103020203" pitchFamily="34" charset="0"/>
              </a:defRPr>
            </a:lvl3pPr>
            <a:lvl4pPr marL="1371600" indent="0">
              <a:buNone/>
              <a:defRPr sz="3800">
                <a:solidFill>
                  <a:schemeClr val="bg1"/>
                </a:solidFill>
                <a:latin typeface="News Gothic MT" panose="020B0503020103020203" pitchFamily="34" charset="0"/>
              </a:defRPr>
            </a:lvl4pPr>
            <a:lvl5pPr marL="1828800" indent="0">
              <a:buNone/>
              <a:defRPr sz="3800">
                <a:solidFill>
                  <a:schemeClr val="bg1"/>
                </a:solidFill>
                <a:latin typeface="News Gothic MT" panose="020B0503020103020203" pitchFamily="34" charset="0"/>
              </a:defRPr>
            </a:lvl5pPr>
          </a:lstStyle>
          <a:p>
            <a:pPr lvl="0"/>
            <a:r>
              <a:rPr lang="en-US" dirty="0"/>
              <a:t>Insert Text Here </a:t>
            </a:r>
            <a:br>
              <a:rPr lang="en-US" dirty="0"/>
            </a:br>
            <a:r>
              <a:rPr lang="en-US" dirty="0"/>
              <a:t>(load image to the right)</a:t>
            </a:r>
          </a:p>
        </p:txBody>
      </p:sp>
      <p:pic>
        <p:nvPicPr>
          <p:cNvPr id="15" name="Picture 14">
            <a:extLst>
              <a:ext uri="{FF2B5EF4-FFF2-40B4-BE49-F238E27FC236}">
                <a16:creationId xmlns:a16="http://schemas.microsoft.com/office/drawing/2014/main" id="{17CE9A95-1230-6841-BDA0-7E12AEA69360}"/>
              </a:ext>
            </a:extLst>
          </p:cNvPr>
          <p:cNvPicPr>
            <a:picLocks noChangeAspect="1"/>
          </p:cNvPicPr>
          <p:nvPr userDrawn="1"/>
        </p:nvPicPr>
        <p:blipFill>
          <a:blip r:embed="rId2">
            <a:alphaModFix amt="50000"/>
          </a:blip>
          <a:stretch>
            <a:fillRect/>
          </a:stretch>
        </p:blipFill>
        <p:spPr>
          <a:xfrm>
            <a:off x="0" y="5883949"/>
            <a:ext cx="12192000" cy="680484"/>
          </a:xfrm>
          <a:prstGeom prst="rect">
            <a:avLst/>
          </a:prstGeom>
        </p:spPr>
      </p:pic>
      <p:sp>
        <p:nvSpPr>
          <p:cNvPr id="6" name="Picture Placeholder 2">
            <a:extLst>
              <a:ext uri="{FF2B5EF4-FFF2-40B4-BE49-F238E27FC236}">
                <a16:creationId xmlns:a16="http://schemas.microsoft.com/office/drawing/2014/main" id="{36262A71-FE22-E141-B511-CB3D0EFD97E8}"/>
              </a:ext>
            </a:extLst>
          </p:cNvPr>
          <p:cNvSpPr>
            <a:spLocks noGrp="1"/>
          </p:cNvSpPr>
          <p:nvPr>
            <p:ph type="pic" sz="quarter" idx="11" hasCustomPrompt="1"/>
          </p:nvPr>
        </p:nvSpPr>
        <p:spPr>
          <a:xfrm>
            <a:off x="6096000" y="0"/>
            <a:ext cx="6096000" cy="6858000"/>
          </a:xfrm>
          <a:prstGeom prst="rect">
            <a:avLst/>
          </a:prstGeom>
        </p:spPr>
        <p:txBody>
          <a:bodyPr/>
          <a:lstStyle/>
          <a:p>
            <a:r>
              <a:rPr lang="en-US" dirty="0"/>
              <a:t>Click icon to load image</a:t>
            </a:r>
          </a:p>
        </p:txBody>
      </p:sp>
      <p:sp>
        <p:nvSpPr>
          <p:cNvPr id="7" name="Text Placeholder 2">
            <a:extLst>
              <a:ext uri="{FF2B5EF4-FFF2-40B4-BE49-F238E27FC236}">
                <a16:creationId xmlns:a16="http://schemas.microsoft.com/office/drawing/2014/main" id="{AEDE3C78-2D32-DF42-8C0A-E8B0B401DF91}"/>
              </a:ext>
            </a:extLst>
          </p:cNvPr>
          <p:cNvSpPr>
            <a:spLocks noGrp="1"/>
          </p:cNvSpPr>
          <p:nvPr>
            <p:ph type="body" sz="quarter" idx="12"/>
          </p:nvPr>
        </p:nvSpPr>
        <p:spPr>
          <a:xfrm>
            <a:off x="655638" y="3429001"/>
            <a:ext cx="4838700" cy="2454948"/>
          </a:xfrm>
          <a:prstGeom prst="rect">
            <a:avLst/>
          </a:prstGeom>
        </p:spPr>
        <p:txBody>
          <a:bodyPr/>
          <a:lstStyle>
            <a:lvl1pPr>
              <a:lnSpc>
                <a:spcPts val="2600"/>
              </a:lnSpc>
              <a:defRPr sz="2400">
                <a:solidFill>
                  <a:schemeClr val="bg1"/>
                </a:solidFill>
                <a:latin typeface="News Gothic MT" panose="020B0503020103020203" pitchFamily="34" charset="0"/>
              </a:defRPr>
            </a:lvl1pPr>
            <a:lvl2pPr>
              <a:lnSpc>
                <a:spcPts val="2600"/>
              </a:lnSpc>
              <a:defRPr sz="2000">
                <a:solidFill>
                  <a:schemeClr val="bg1"/>
                </a:solidFill>
                <a:latin typeface="News Gothic MT" panose="020B0503020103020203" pitchFamily="34" charset="0"/>
              </a:defRPr>
            </a:lvl2pPr>
            <a:lvl3pPr>
              <a:lnSpc>
                <a:spcPts val="2600"/>
              </a:lnSpc>
              <a:defRPr sz="1800">
                <a:solidFill>
                  <a:schemeClr val="bg1"/>
                </a:solidFill>
                <a:latin typeface="News Gothic MT" panose="020B0503020103020203" pitchFamily="34" charset="0"/>
              </a:defRPr>
            </a:lvl3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420004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ext Right + Image Left 1">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34FB4EA-99AC-CD40-A875-0D295C69B156}"/>
              </a:ext>
            </a:extLst>
          </p:cNvPr>
          <p:cNvSpPr/>
          <p:nvPr userDrawn="1"/>
        </p:nvSpPr>
        <p:spPr>
          <a:xfrm>
            <a:off x="609600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News Gothic MT" panose="020B0503020103020203" pitchFamily="34" charset="0"/>
            </a:endParaRPr>
          </a:p>
        </p:txBody>
      </p:sp>
      <p:pic>
        <p:nvPicPr>
          <p:cNvPr id="8" name="Picture 7">
            <a:extLst>
              <a:ext uri="{FF2B5EF4-FFF2-40B4-BE49-F238E27FC236}">
                <a16:creationId xmlns:a16="http://schemas.microsoft.com/office/drawing/2014/main" id="{89FC04BC-FB76-6045-8C59-C30BA8E0C885}"/>
              </a:ext>
            </a:extLst>
          </p:cNvPr>
          <p:cNvPicPr>
            <a:picLocks noChangeAspect="1"/>
          </p:cNvPicPr>
          <p:nvPr userDrawn="1"/>
        </p:nvPicPr>
        <p:blipFill>
          <a:blip r:embed="rId2">
            <a:alphaModFix amt="50000"/>
          </a:blip>
          <a:stretch>
            <a:fillRect/>
          </a:stretch>
        </p:blipFill>
        <p:spPr>
          <a:xfrm>
            <a:off x="0" y="5883949"/>
            <a:ext cx="12192000" cy="680484"/>
          </a:xfrm>
          <a:prstGeom prst="rect">
            <a:avLst/>
          </a:prstGeom>
        </p:spPr>
      </p:pic>
      <p:sp>
        <p:nvSpPr>
          <p:cNvPr id="7" name="Picture Placeholder 2">
            <a:extLst>
              <a:ext uri="{FF2B5EF4-FFF2-40B4-BE49-F238E27FC236}">
                <a16:creationId xmlns:a16="http://schemas.microsoft.com/office/drawing/2014/main" id="{8EC85BEA-05A5-664E-AEF5-AEDD19CBD213}"/>
              </a:ext>
            </a:extLst>
          </p:cNvPr>
          <p:cNvSpPr>
            <a:spLocks noGrp="1"/>
          </p:cNvSpPr>
          <p:nvPr>
            <p:ph type="pic" sz="quarter" idx="11"/>
          </p:nvPr>
        </p:nvSpPr>
        <p:spPr>
          <a:xfrm>
            <a:off x="0" y="0"/>
            <a:ext cx="6096000" cy="6858000"/>
          </a:xfrm>
          <a:prstGeom prst="rect">
            <a:avLst/>
          </a:prstGeom>
        </p:spPr>
        <p:txBody>
          <a:bodyPr/>
          <a:lstStyle/>
          <a:p>
            <a:r>
              <a:rPr lang="en-US"/>
              <a:t>Click icon to add picture</a:t>
            </a:r>
            <a:endParaRPr lang="en-US" dirty="0"/>
          </a:p>
        </p:txBody>
      </p:sp>
      <p:sp>
        <p:nvSpPr>
          <p:cNvPr id="11" name="Text Placeholder 8">
            <a:extLst>
              <a:ext uri="{FF2B5EF4-FFF2-40B4-BE49-F238E27FC236}">
                <a16:creationId xmlns:a16="http://schemas.microsoft.com/office/drawing/2014/main" id="{13337DBC-CD87-7A4A-AE9E-246A9A60DA16}"/>
              </a:ext>
            </a:extLst>
          </p:cNvPr>
          <p:cNvSpPr>
            <a:spLocks noGrp="1"/>
          </p:cNvSpPr>
          <p:nvPr>
            <p:ph type="body" sz="quarter" idx="10" hasCustomPrompt="1"/>
          </p:nvPr>
        </p:nvSpPr>
        <p:spPr>
          <a:xfrm>
            <a:off x="6724650" y="974052"/>
            <a:ext cx="4838700" cy="1962029"/>
          </a:xfrm>
          <a:prstGeom prst="rect">
            <a:avLst/>
          </a:prstGeom>
        </p:spPr>
        <p:txBody>
          <a:bodyPr/>
          <a:lstStyle>
            <a:lvl1pPr marL="0" indent="0">
              <a:lnSpc>
                <a:spcPts val="5000"/>
              </a:lnSpc>
              <a:spcBef>
                <a:spcPts val="1000"/>
              </a:spcBef>
              <a:buNone/>
              <a:defRPr sz="4400" b="1">
                <a:solidFill>
                  <a:schemeClr val="bg1"/>
                </a:solidFill>
                <a:latin typeface="News Gothic MT" panose="020B0503020103020203" pitchFamily="34" charset="0"/>
              </a:defRPr>
            </a:lvl1pPr>
            <a:lvl2pPr marL="457200" indent="0">
              <a:buNone/>
              <a:defRPr sz="3800">
                <a:solidFill>
                  <a:schemeClr val="bg1"/>
                </a:solidFill>
                <a:latin typeface="News Gothic MT" panose="020B0503020103020203" pitchFamily="34" charset="0"/>
              </a:defRPr>
            </a:lvl2pPr>
            <a:lvl3pPr marL="914400" indent="0">
              <a:buNone/>
              <a:defRPr sz="3800">
                <a:solidFill>
                  <a:schemeClr val="bg1"/>
                </a:solidFill>
                <a:latin typeface="News Gothic MT" panose="020B0503020103020203" pitchFamily="34" charset="0"/>
              </a:defRPr>
            </a:lvl3pPr>
            <a:lvl4pPr marL="1371600" indent="0">
              <a:buNone/>
              <a:defRPr sz="3800">
                <a:solidFill>
                  <a:schemeClr val="bg1"/>
                </a:solidFill>
                <a:latin typeface="News Gothic MT" panose="020B0503020103020203" pitchFamily="34" charset="0"/>
              </a:defRPr>
            </a:lvl4pPr>
            <a:lvl5pPr marL="1828800" indent="0">
              <a:buNone/>
              <a:defRPr sz="3800">
                <a:solidFill>
                  <a:schemeClr val="bg1"/>
                </a:solidFill>
                <a:latin typeface="News Gothic MT" panose="020B0503020103020203" pitchFamily="34" charset="0"/>
              </a:defRPr>
            </a:lvl5pPr>
          </a:lstStyle>
          <a:p>
            <a:pPr lvl="0"/>
            <a:r>
              <a:rPr lang="en-US" dirty="0"/>
              <a:t>Insert Text Here </a:t>
            </a:r>
            <a:br>
              <a:rPr lang="en-US" dirty="0"/>
            </a:br>
            <a:r>
              <a:rPr lang="en-US" dirty="0"/>
              <a:t>(load image to the left)</a:t>
            </a:r>
          </a:p>
        </p:txBody>
      </p:sp>
      <p:sp>
        <p:nvSpPr>
          <p:cNvPr id="9" name="Text Placeholder 2">
            <a:extLst>
              <a:ext uri="{FF2B5EF4-FFF2-40B4-BE49-F238E27FC236}">
                <a16:creationId xmlns:a16="http://schemas.microsoft.com/office/drawing/2014/main" id="{33E03C74-D7C9-E84D-9D75-2278F5FD4370}"/>
              </a:ext>
            </a:extLst>
          </p:cNvPr>
          <p:cNvSpPr>
            <a:spLocks noGrp="1"/>
          </p:cNvSpPr>
          <p:nvPr>
            <p:ph type="body" sz="quarter" idx="12"/>
          </p:nvPr>
        </p:nvSpPr>
        <p:spPr>
          <a:xfrm>
            <a:off x="6724650" y="3429001"/>
            <a:ext cx="4838700" cy="2454948"/>
          </a:xfrm>
          <a:prstGeom prst="rect">
            <a:avLst/>
          </a:prstGeom>
        </p:spPr>
        <p:txBody>
          <a:bodyPr/>
          <a:lstStyle>
            <a:lvl1pPr>
              <a:lnSpc>
                <a:spcPts val="2600"/>
              </a:lnSpc>
              <a:defRPr sz="2400">
                <a:solidFill>
                  <a:schemeClr val="bg1"/>
                </a:solidFill>
                <a:latin typeface="News Gothic MT" panose="020B0503020103020203" pitchFamily="34" charset="0"/>
              </a:defRPr>
            </a:lvl1pPr>
            <a:lvl2pPr>
              <a:lnSpc>
                <a:spcPts val="2600"/>
              </a:lnSpc>
              <a:defRPr sz="2000">
                <a:solidFill>
                  <a:schemeClr val="bg1"/>
                </a:solidFill>
                <a:latin typeface="News Gothic MT" panose="020B0503020103020203" pitchFamily="34" charset="0"/>
              </a:defRPr>
            </a:lvl2pPr>
            <a:lvl3pPr>
              <a:lnSpc>
                <a:spcPts val="2600"/>
              </a:lnSpc>
              <a:defRPr sz="1800">
                <a:solidFill>
                  <a:schemeClr val="bg1"/>
                </a:solidFill>
                <a:latin typeface="News Gothic MT" panose="020B0503020103020203" pitchFamily="34" charset="0"/>
              </a:defRPr>
            </a:lvl3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467439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ext Left + Image Right 2">
    <p:bg>
      <p:bgPr>
        <a:solidFill>
          <a:schemeClr val="bg1">
            <a:alpha val="80000"/>
          </a:schemeClr>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34FB4EA-99AC-CD40-A875-0D295C69B156}"/>
              </a:ext>
            </a:extLst>
          </p:cNvPr>
          <p:cNvSpPr/>
          <p:nvPr userDrawn="1"/>
        </p:nvSpPr>
        <p:spPr>
          <a:xfrm>
            <a:off x="1"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News Gothic MT" panose="020B0503020103020203" pitchFamily="34" charset="0"/>
            </a:endParaRPr>
          </a:p>
        </p:txBody>
      </p:sp>
      <p:pic>
        <p:nvPicPr>
          <p:cNvPr id="15" name="Picture 14">
            <a:extLst>
              <a:ext uri="{FF2B5EF4-FFF2-40B4-BE49-F238E27FC236}">
                <a16:creationId xmlns:a16="http://schemas.microsoft.com/office/drawing/2014/main" id="{17CE9A95-1230-6841-BDA0-7E12AEA69360}"/>
              </a:ext>
            </a:extLst>
          </p:cNvPr>
          <p:cNvPicPr>
            <a:picLocks noChangeAspect="1"/>
          </p:cNvPicPr>
          <p:nvPr userDrawn="1"/>
        </p:nvPicPr>
        <p:blipFill>
          <a:blip r:embed="rId2">
            <a:alphaModFix amt="50000"/>
          </a:blip>
          <a:stretch>
            <a:fillRect/>
          </a:stretch>
        </p:blipFill>
        <p:spPr>
          <a:xfrm>
            <a:off x="0" y="5883949"/>
            <a:ext cx="12192000" cy="680484"/>
          </a:xfrm>
          <a:prstGeom prst="rect">
            <a:avLst/>
          </a:prstGeom>
        </p:spPr>
      </p:pic>
      <p:sp>
        <p:nvSpPr>
          <p:cNvPr id="7" name="Picture Placeholder 2">
            <a:extLst>
              <a:ext uri="{FF2B5EF4-FFF2-40B4-BE49-F238E27FC236}">
                <a16:creationId xmlns:a16="http://schemas.microsoft.com/office/drawing/2014/main" id="{C65F79F8-618A-3742-A042-6E5A29D3F6C7}"/>
              </a:ext>
            </a:extLst>
          </p:cNvPr>
          <p:cNvSpPr>
            <a:spLocks noGrp="1"/>
          </p:cNvSpPr>
          <p:nvPr>
            <p:ph type="pic" sz="quarter" idx="11"/>
          </p:nvPr>
        </p:nvSpPr>
        <p:spPr>
          <a:xfrm>
            <a:off x="6096000" y="0"/>
            <a:ext cx="6096000" cy="6858000"/>
          </a:xfrm>
          <a:prstGeom prst="rect">
            <a:avLst/>
          </a:prstGeom>
        </p:spPr>
        <p:txBody>
          <a:bodyPr/>
          <a:lstStyle/>
          <a:p>
            <a:r>
              <a:rPr lang="en-US"/>
              <a:t>Click icon to add picture</a:t>
            </a:r>
          </a:p>
        </p:txBody>
      </p:sp>
      <p:sp>
        <p:nvSpPr>
          <p:cNvPr id="9" name="Text Placeholder 8">
            <a:extLst>
              <a:ext uri="{FF2B5EF4-FFF2-40B4-BE49-F238E27FC236}">
                <a16:creationId xmlns:a16="http://schemas.microsoft.com/office/drawing/2014/main" id="{D49603F7-860C-B243-910C-822786164124}"/>
              </a:ext>
            </a:extLst>
          </p:cNvPr>
          <p:cNvSpPr>
            <a:spLocks noGrp="1"/>
          </p:cNvSpPr>
          <p:nvPr>
            <p:ph type="body" sz="quarter" idx="10" hasCustomPrompt="1"/>
          </p:nvPr>
        </p:nvSpPr>
        <p:spPr>
          <a:xfrm>
            <a:off x="655638" y="974052"/>
            <a:ext cx="4838700" cy="2016655"/>
          </a:xfrm>
          <a:prstGeom prst="rect">
            <a:avLst/>
          </a:prstGeom>
        </p:spPr>
        <p:txBody>
          <a:bodyPr/>
          <a:lstStyle>
            <a:lvl1pPr marL="0" indent="0">
              <a:lnSpc>
                <a:spcPts val="5000"/>
              </a:lnSpc>
              <a:spcBef>
                <a:spcPts val="1000"/>
              </a:spcBef>
              <a:buNone/>
              <a:defRPr sz="4400" b="1">
                <a:solidFill>
                  <a:schemeClr val="bg1"/>
                </a:solidFill>
                <a:latin typeface="News Gothic MT" panose="020B0503020103020203" pitchFamily="34" charset="0"/>
              </a:defRPr>
            </a:lvl1pPr>
            <a:lvl2pPr marL="457200" indent="0">
              <a:buNone/>
              <a:defRPr sz="3800">
                <a:solidFill>
                  <a:schemeClr val="bg1"/>
                </a:solidFill>
                <a:latin typeface="News Gothic MT" panose="020B0503020103020203" pitchFamily="34" charset="0"/>
              </a:defRPr>
            </a:lvl2pPr>
            <a:lvl3pPr marL="914400" indent="0">
              <a:buNone/>
              <a:defRPr sz="3800">
                <a:solidFill>
                  <a:schemeClr val="bg1"/>
                </a:solidFill>
                <a:latin typeface="News Gothic MT" panose="020B0503020103020203" pitchFamily="34" charset="0"/>
              </a:defRPr>
            </a:lvl3pPr>
            <a:lvl4pPr marL="1371600" indent="0">
              <a:buNone/>
              <a:defRPr sz="3800">
                <a:solidFill>
                  <a:schemeClr val="bg1"/>
                </a:solidFill>
                <a:latin typeface="News Gothic MT" panose="020B0503020103020203" pitchFamily="34" charset="0"/>
              </a:defRPr>
            </a:lvl4pPr>
            <a:lvl5pPr marL="1828800" indent="0">
              <a:buNone/>
              <a:defRPr sz="3800">
                <a:solidFill>
                  <a:schemeClr val="bg1"/>
                </a:solidFill>
                <a:latin typeface="News Gothic MT" panose="020B0503020103020203" pitchFamily="34" charset="0"/>
              </a:defRPr>
            </a:lvl5pPr>
          </a:lstStyle>
          <a:p>
            <a:pPr lvl="0"/>
            <a:r>
              <a:rPr lang="en-US" dirty="0"/>
              <a:t>Insert Text Here </a:t>
            </a:r>
            <a:br>
              <a:rPr lang="en-US" dirty="0"/>
            </a:br>
            <a:r>
              <a:rPr lang="en-US" dirty="0"/>
              <a:t>(load to the right)</a:t>
            </a:r>
          </a:p>
        </p:txBody>
      </p:sp>
      <p:sp>
        <p:nvSpPr>
          <p:cNvPr id="8" name="Text Placeholder 2">
            <a:extLst>
              <a:ext uri="{FF2B5EF4-FFF2-40B4-BE49-F238E27FC236}">
                <a16:creationId xmlns:a16="http://schemas.microsoft.com/office/drawing/2014/main" id="{9434E168-5A9C-384E-9E20-96D78BB88EF8}"/>
              </a:ext>
            </a:extLst>
          </p:cNvPr>
          <p:cNvSpPr>
            <a:spLocks noGrp="1"/>
          </p:cNvSpPr>
          <p:nvPr>
            <p:ph type="body" sz="quarter" idx="12"/>
          </p:nvPr>
        </p:nvSpPr>
        <p:spPr>
          <a:xfrm>
            <a:off x="655638" y="3429001"/>
            <a:ext cx="4838700" cy="2454948"/>
          </a:xfrm>
          <a:prstGeom prst="rect">
            <a:avLst/>
          </a:prstGeom>
        </p:spPr>
        <p:txBody>
          <a:bodyPr/>
          <a:lstStyle>
            <a:lvl1pPr>
              <a:lnSpc>
                <a:spcPts val="2600"/>
              </a:lnSpc>
              <a:defRPr sz="2400">
                <a:solidFill>
                  <a:schemeClr val="bg1"/>
                </a:solidFill>
                <a:latin typeface="News Gothic MT" panose="020B0503020103020203" pitchFamily="34" charset="0"/>
              </a:defRPr>
            </a:lvl1pPr>
            <a:lvl2pPr>
              <a:lnSpc>
                <a:spcPts val="2600"/>
              </a:lnSpc>
              <a:defRPr sz="2000">
                <a:solidFill>
                  <a:schemeClr val="bg1"/>
                </a:solidFill>
                <a:latin typeface="News Gothic MT" panose="020B0503020103020203" pitchFamily="34" charset="0"/>
              </a:defRPr>
            </a:lvl2pPr>
            <a:lvl3pPr>
              <a:lnSpc>
                <a:spcPts val="2600"/>
              </a:lnSpc>
              <a:defRPr sz="1800">
                <a:solidFill>
                  <a:schemeClr val="bg1"/>
                </a:solidFill>
                <a:latin typeface="News Gothic MT" panose="020B0503020103020203" pitchFamily="34" charset="0"/>
              </a:defRPr>
            </a:lvl3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921488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ext Right + Image Left 2">
    <p:bg>
      <p:bgPr>
        <a:solidFill>
          <a:schemeClr val="bg1">
            <a:alpha val="80000"/>
          </a:schemeClr>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34FB4EA-99AC-CD40-A875-0D295C69B156}"/>
              </a:ext>
            </a:extLst>
          </p:cNvPr>
          <p:cNvSpPr/>
          <p:nvPr userDrawn="1"/>
        </p:nvSpPr>
        <p:spPr>
          <a:xfrm>
            <a:off x="609600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News Gothic MT" panose="020B0503020103020203" pitchFamily="34" charset="0"/>
            </a:endParaRPr>
          </a:p>
        </p:txBody>
      </p:sp>
      <p:pic>
        <p:nvPicPr>
          <p:cNvPr id="8" name="Picture 7">
            <a:extLst>
              <a:ext uri="{FF2B5EF4-FFF2-40B4-BE49-F238E27FC236}">
                <a16:creationId xmlns:a16="http://schemas.microsoft.com/office/drawing/2014/main" id="{89FC04BC-FB76-6045-8C59-C30BA8E0C885}"/>
              </a:ext>
            </a:extLst>
          </p:cNvPr>
          <p:cNvPicPr>
            <a:picLocks noChangeAspect="1"/>
          </p:cNvPicPr>
          <p:nvPr userDrawn="1"/>
        </p:nvPicPr>
        <p:blipFill>
          <a:blip r:embed="rId2">
            <a:alphaModFix amt="50000"/>
          </a:blip>
          <a:stretch>
            <a:fillRect/>
          </a:stretch>
        </p:blipFill>
        <p:spPr>
          <a:xfrm>
            <a:off x="0" y="5883949"/>
            <a:ext cx="12192000" cy="680484"/>
          </a:xfrm>
          <a:prstGeom prst="rect">
            <a:avLst/>
          </a:prstGeom>
        </p:spPr>
      </p:pic>
      <p:sp>
        <p:nvSpPr>
          <p:cNvPr id="9" name="Picture Placeholder 2">
            <a:extLst>
              <a:ext uri="{FF2B5EF4-FFF2-40B4-BE49-F238E27FC236}">
                <a16:creationId xmlns:a16="http://schemas.microsoft.com/office/drawing/2014/main" id="{0E8D9ACA-2E1A-A34E-994B-69DEFA60AF22}"/>
              </a:ext>
            </a:extLst>
          </p:cNvPr>
          <p:cNvSpPr>
            <a:spLocks noGrp="1"/>
          </p:cNvSpPr>
          <p:nvPr>
            <p:ph type="pic" sz="quarter" idx="11"/>
          </p:nvPr>
        </p:nvSpPr>
        <p:spPr>
          <a:xfrm>
            <a:off x="0" y="0"/>
            <a:ext cx="6096000" cy="6858000"/>
          </a:xfrm>
          <a:prstGeom prst="rect">
            <a:avLst/>
          </a:prstGeom>
        </p:spPr>
        <p:txBody>
          <a:bodyPr/>
          <a:lstStyle/>
          <a:p>
            <a:r>
              <a:rPr lang="en-US"/>
              <a:t>Click icon to add picture</a:t>
            </a:r>
          </a:p>
        </p:txBody>
      </p:sp>
      <p:sp>
        <p:nvSpPr>
          <p:cNvPr id="7" name="Text Placeholder 8">
            <a:extLst>
              <a:ext uri="{FF2B5EF4-FFF2-40B4-BE49-F238E27FC236}">
                <a16:creationId xmlns:a16="http://schemas.microsoft.com/office/drawing/2014/main" id="{4C62A068-3E3B-5F47-8EED-E755B707DC53}"/>
              </a:ext>
            </a:extLst>
          </p:cNvPr>
          <p:cNvSpPr>
            <a:spLocks noGrp="1"/>
          </p:cNvSpPr>
          <p:nvPr>
            <p:ph type="body" sz="quarter" idx="10" hasCustomPrompt="1"/>
          </p:nvPr>
        </p:nvSpPr>
        <p:spPr>
          <a:xfrm>
            <a:off x="6724650" y="974052"/>
            <a:ext cx="4838700" cy="1962029"/>
          </a:xfrm>
          <a:prstGeom prst="rect">
            <a:avLst/>
          </a:prstGeom>
        </p:spPr>
        <p:txBody>
          <a:bodyPr/>
          <a:lstStyle>
            <a:lvl1pPr marL="0" indent="0">
              <a:lnSpc>
                <a:spcPts val="5000"/>
              </a:lnSpc>
              <a:spcBef>
                <a:spcPts val="1000"/>
              </a:spcBef>
              <a:buNone/>
              <a:defRPr sz="4400" b="1">
                <a:solidFill>
                  <a:schemeClr val="bg1"/>
                </a:solidFill>
                <a:latin typeface="News Gothic MT" panose="020B0503020103020203" pitchFamily="34" charset="0"/>
              </a:defRPr>
            </a:lvl1pPr>
            <a:lvl2pPr marL="457200" indent="0">
              <a:buNone/>
              <a:defRPr sz="3800">
                <a:solidFill>
                  <a:schemeClr val="bg1"/>
                </a:solidFill>
                <a:latin typeface="News Gothic MT" panose="020B0503020103020203" pitchFamily="34" charset="0"/>
              </a:defRPr>
            </a:lvl2pPr>
            <a:lvl3pPr marL="914400" indent="0">
              <a:buNone/>
              <a:defRPr sz="3800">
                <a:solidFill>
                  <a:schemeClr val="bg1"/>
                </a:solidFill>
                <a:latin typeface="News Gothic MT" panose="020B0503020103020203" pitchFamily="34" charset="0"/>
              </a:defRPr>
            </a:lvl3pPr>
            <a:lvl4pPr marL="1371600" indent="0">
              <a:buNone/>
              <a:defRPr sz="3800">
                <a:solidFill>
                  <a:schemeClr val="bg1"/>
                </a:solidFill>
                <a:latin typeface="News Gothic MT" panose="020B0503020103020203" pitchFamily="34" charset="0"/>
              </a:defRPr>
            </a:lvl4pPr>
            <a:lvl5pPr marL="1828800" indent="0">
              <a:buNone/>
              <a:defRPr sz="3800">
                <a:solidFill>
                  <a:schemeClr val="bg1"/>
                </a:solidFill>
                <a:latin typeface="News Gothic MT" panose="020B0503020103020203" pitchFamily="34" charset="0"/>
              </a:defRPr>
            </a:lvl5pPr>
          </a:lstStyle>
          <a:p>
            <a:pPr lvl="0"/>
            <a:r>
              <a:rPr lang="en-US" dirty="0"/>
              <a:t>Insert Text Here </a:t>
            </a:r>
            <a:br>
              <a:rPr lang="en-US" dirty="0"/>
            </a:br>
            <a:r>
              <a:rPr lang="en-US" dirty="0"/>
              <a:t>(load image to the left)</a:t>
            </a:r>
          </a:p>
        </p:txBody>
      </p:sp>
      <p:sp>
        <p:nvSpPr>
          <p:cNvPr id="10" name="Text Placeholder 2">
            <a:extLst>
              <a:ext uri="{FF2B5EF4-FFF2-40B4-BE49-F238E27FC236}">
                <a16:creationId xmlns:a16="http://schemas.microsoft.com/office/drawing/2014/main" id="{002F6E28-36CE-ED4B-9F28-F030E4B2AD7D}"/>
              </a:ext>
            </a:extLst>
          </p:cNvPr>
          <p:cNvSpPr>
            <a:spLocks noGrp="1"/>
          </p:cNvSpPr>
          <p:nvPr>
            <p:ph type="body" sz="quarter" idx="12"/>
          </p:nvPr>
        </p:nvSpPr>
        <p:spPr>
          <a:xfrm>
            <a:off x="6724650" y="3429001"/>
            <a:ext cx="4838700" cy="2454948"/>
          </a:xfrm>
          <a:prstGeom prst="rect">
            <a:avLst/>
          </a:prstGeom>
        </p:spPr>
        <p:txBody>
          <a:bodyPr/>
          <a:lstStyle>
            <a:lvl1pPr>
              <a:lnSpc>
                <a:spcPts val="2600"/>
              </a:lnSpc>
              <a:defRPr sz="2400">
                <a:solidFill>
                  <a:schemeClr val="bg1"/>
                </a:solidFill>
                <a:latin typeface="News Gothic MT" panose="020B0503020103020203" pitchFamily="34" charset="0"/>
              </a:defRPr>
            </a:lvl1pPr>
            <a:lvl2pPr>
              <a:lnSpc>
                <a:spcPts val="2600"/>
              </a:lnSpc>
              <a:defRPr sz="2000">
                <a:solidFill>
                  <a:schemeClr val="bg1"/>
                </a:solidFill>
                <a:latin typeface="News Gothic MT" panose="020B0503020103020203" pitchFamily="34" charset="0"/>
              </a:defRPr>
            </a:lvl2pPr>
            <a:lvl3pPr>
              <a:lnSpc>
                <a:spcPts val="2600"/>
              </a:lnSpc>
              <a:defRPr sz="1800">
                <a:solidFill>
                  <a:schemeClr val="bg1"/>
                </a:solidFill>
                <a:latin typeface="News Gothic MT" panose="020B0503020103020203" pitchFamily="34" charset="0"/>
              </a:defRPr>
            </a:lvl3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700411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ext Left + Image Right 3">
    <p:bg>
      <p:bgPr>
        <a:solidFill>
          <a:schemeClr val="bg1">
            <a:alpha val="80000"/>
          </a:schemeClr>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34FB4EA-99AC-CD40-A875-0D295C69B156}"/>
              </a:ext>
            </a:extLst>
          </p:cNvPr>
          <p:cNvSpPr/>
          <p:nvPr userDrawn="1"/>
        </p:nvSpPr>
        <p:spPr>
          <a:xfrm>
            <a:off x="1" y="0"/>
            <a:ext cx="6096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News Gothic MT" panose="020B0503020103020203" pitchFamily="34" charset="0"/>
            </a:endParaRPr>
          </a:p>
        </p:txBody>
      </p:sp>
      <p:pic>
        <p:nvPicPr>
          <p:cNvPr id="15" name="Picture 14">
            <a:extLst>
              <a:ext uri="{FF2B5EF4-FFF2-40B4-BE49-F238E27FC236}">
                <a16:creationId xmlns:a16="http://schemas.microsoft.com/office/drawing/2014/main" id="{17CE9A95-1230-6841-BDA0-7E12AEA69360}"/>
              </a:ext>
            </a:extLst>
          </p:cNvPr>
          <p:cNvPicPr>
            <a:picLocks noChangeAspect="1"/>
          </p:cNvPicPr>
          <p:nvPr userDrawn="1"/>
        </p:nvPicPr>
        <p:blipFill>
          <a:blip r:embed="rId2">
            <a:alphaModFix amt="50000"/>
          </a:blip>
          <a:stretch>
            <a:fillRect/>
          </a:stretch>
        </p:blipFill>
        <p:spPr>
          <a:xfrm>
            <a:off x="0" y="5883949"/>
            <a:ext cx="12192000" cy="680484"/>
          </a:xfrm>
          <a:prstGeom prst="rect">
            <a:avLst/>
          </a:prstGeom>
        </p:spPr>
      </p:pic>
      <p:sp>
        <p:nvSpPr>
          <p:cNvPr id="7" name="Picture Placeholder 2">
            <a:extLst>
              <a:ext uri="{FF2B5EF4-FFF2-40B4-BE49-F238E27FC236}">
                <a16:creationId xmlns:a16="http://schemas.microsoft.com/office/drawing/2014/main" id="{B9E2EE54-43FE-014A-AF08-D97CCAA6ECB2}"/>
              </a:ext>
            </a:extLst>
          </p:cNvPr>
          <p:cNvSpPr>
            <a:spLocks noGrp="1"/>
          </p:cNvSpPr>
          <p:nvPr>
            <p:ph type="pic" sz="quarter" idx="11"/>
          </p:nvPr>
        </p:nvSpPr>
        <p:spPr>
          <a:xfrm>
            <a:off x="6096000" y="0"/>
            <a:ext cx="6096000" cy="6858000"/>
          </a:xfrm>
          <a:prstGeom prst="rect">
            <a:avLst/>
          </a:prstGeom>
        </p:spPr>
        <p:txBody>
          <a:bodyPr/>
          <a:lstStyle/>
          <a:p>
            <a:r>
              <a:rPr lang="en-US"/>
              <a:t>Click icon to add picture</a:t>
            </a:r>
          </a:p>
        </p:txBody>
      </p:sp>
      <p:sp>
        <p:nvSpPr>
          <p:cNvPr id="9" name="Text Placeholder 8">
            <a:extLst>
              <a:ext uri="{FF2B5EF4-FFF2-40B4-BE49-F238E27FC236}">
                <a16:creationId xmlns:a16="http://schemas.microsoft.com/office/drawing/2014/main" id="{6D044D39-A65D-3C4C-8BBC-EB9961AF6DA3}"/>
              </a:ext>
            </a:extLst>
          </p:cNvPr>
          <p:cNvSpPr>
            <a:spLocks noGrp="1"/>
          </p:cNvSpPr>
          <p:nvPr>
            <p:ph type="body" sz="quarter" idx="10" hasCustomPrompt="1"/>
          </p:nvPr>
        </p:nvSpPr>
        <p:spPr>
          <a:xfrm>
            <a:off x="655638" y="974052"/>
            <a:ext cx="4838700" cy="2057906"/>
          </a:xfrm>
          <a:prstGeom prst="rect">
            <a:avLst/>
          </a:prstGeom>
        </p:spPr>
        <p:txBody>
          <a:bodyPr/>
          <a:lstStyle>
            <a:lvl1pPr marL="0" indent="0">
              <a:lnSpc>
                <a:spcPts val="5000"/>
              </a:lnSpc>
              <a:spcBef>
                <a:spcPts val="1000"/>
              </a:spcBef>
              <a:buNone/>
              <a:defRPr sz="4400" b="1">
                <a:solidFill>
                  <a:schemeClr val="tx2">
                    <a:lumMod val="75000"/>
                  </a:schemeClr>
                </a:solidFill>
                <a:latin typeface="News Gothic MT" panose="020B0503020103020203" pitchFamily="34" charset="0"/>
              </a:defRPr>
            </a:lvl1pPr>
            <a:lvl2pPr marL="457200" indent="0">
              <a:buNone/>
              <a:defRPr sz="3800">
                <a:solidFill>
                  <a:schemeClr val="bg1"/>
                </a:solidFill>
                <a:latin typeface="News Gothic MT" panose="020B0503020103020203" pitchFamily="34" charset="0"/>
              </a:defRPr>
            </a:lvl2pPr>
            <a:lvl3pPr marL="914400" indent="0">
              <a:buNone/>
              <a:defRPr sz="3800">
                <a:solidFill>
                  <a:schemeClr val="bg1"/>
                </a:solidFill>
                <a:latin typeface="News Gothic MT" panose="020B0503020103020203" pitchFamily="34" charset="0"/>
              </a:defRPr>
            </a:lvl3pPr>
            <a:lvl4pPr marL="1371600" indent="0">
              <a:buNone/>
              <a:defRPr sz="3800">
                <a:solidFill>
                  <a:schemeClr val="bg1"/>
                </a:solidFill>
                <a:latin typeface="News Gothic MT" panose="020B0503020103020203" pitchFamily="34" charset="0"/>
              </a:defRPr>
            </a:lvl4pPr>
            <a:lvl5pPr marL="1828800" indent="0">
              <a:buNone/>
              <a:defRPr sz="3800">
                <a:solidFill>
                  <a:schemeClr val="bg1"/>
                </a:solidFill>
                <a:latin typeface="News Gothic MT" panose="020B0503020103020203" pitchFamily="34" charset="0"/>
              </a:defRPr>
            </a:lvl5pPr>
          </a:lstStyle>
          <a:p>
            <a:pPr lvl="0"/>
            <a:r>
              <a:rPr lang="en-US" dirty="0"/>
              <a:t>Insert Text Here </a:t>
            </a:r>
            <a:br>
              <a:rPr lang="en-US" dirty="0"/>
            </a:br>
            <a:r>
              <a:rPr lang="en-US" dirty="0"/>
              <a:t>(load image to the right)</a:t>
            </a:r>
          </a:p>
        </p:txBody>
      </p:sp>
      <p:sp>
        <p:nvSpPr>
          <p:cNvPr id="8" name="Text Placeholder 2">
            <a:extLst>
              <a:ext uri="{FF2B5EF4-FFF2-40B4-BE49-F238E27FC236}">
                <a16:creationId xmlns:a16="http://schemas.microsoft.com/office/drawing/2014/main" id="{D4F49E20-825C-B14A-8495-3AAD43506B96}"/>
              </a:ext>
            </a:extLst>
          </p:cNvPr>
          <p:cNvSpPr>
            <a:spLocks noGrp="1"/>
          </p:cNvSpPr>
          <p:nvPr>
            <p:ph type="body" sz="quarter" idx="12"/>
          </p:nvPr>
        </p:nvSpPr>
        <p:spPr>
          <a:xfrm>
            <a:off x="655638" y="3429001"/>
            <a:ext cx="4838700" cy="2454948"/>
          </a:xfrm>
          <a:prstGeom prst="rect">
            <a:avLst/>
          </a:prstGeom>
        </p:spPr>
        <p:txBody>
          <a:bodyPr/>
          <a:lstStyle>
            <a:lvl1pPr>
              <a:lnSpc>
                <a:spcPts val="2600"/>
              </a:lnSpc>
              <a:defRPr sz="2400">
                <a:solidFill>
                  <a:schemeClr val="tx2">
                    <a:lumMod val="75000"/>
                  </a:schemeClr>
                </a:solidFill>
                <a:latin typeface="News Gothic MT" panose="020B0503020103020203" pitchFamily="34" charset="0"/>
              </a:defRPr>
            </a:lvl1pPr>
            <a:lvl2pPr>
              <a:lnSpc>
                <a:spcPts val="2600"/>
              </a:lnSpc>
              <a:defRPr sz="2000">
                <a:solidFill>
                  <a:schemeClr val="tx2">
                    <a:lumMod val="75000"/>
                  </a:schemeClr>
                </a:solidFill>
                <a:latin typeface="News Gothic MT" panose="020B0503020103020203" pitchFamily="34" charset="0"/>
              </a:defRPr>
            </a:lvl2pPr>
            <a:lvl3pPr>
              <a:lnSpc>
                <a:spcPts val="2600"/>
              </a:lnSpc>
              <a:defRPr sz="1800">
                <a:solidFill>
                  <a:schemeClr val="tx2">
                    <a:lumMod val="75000"/>
                  </a:schemeClr>
                </a:solidFill>
                <a:latin typeface="News Gothic MT" panose="020B0503020103020203" pitchFamily="34" charset="0"/>
              </a:defRPr>
            </a:lvl3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94333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ext Right + Image Left 3">
    <p:bg>
      <p:bgPr>
        <a:solidFill>
          <a:schemeClr val="bg1">
            <a:alpha val="80000"/>
          </a:schemeClr>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34FB4EA-99AC-CD40-A875-0D295C69B156}"/>
              </a:ext>
            </a:extLst>
          </p:cNvPr>
          <p:cNvSpPr/>
          <p:nvPr userDrawn="1"/>
        </p:nvSpPr>
        <p:spPr>
          <a:xfrm>
            <a:off x="6096000" y="0"/>
            <a:ext cx="6096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News Gothic MT" panose="020B0503020103020203" pitchFamily="34" charset="0"/>
            </a:endParaRPr>
          </a:p>
        </p:txBody>
      </p:sp>
      <p:pic>
        <p:nvPicPr>
          <p:cNvPr id="8" name="Picture 7">
            <a:extLst>
              <a:ext uri="{FF2B5EF4-FFF2-40B4-BE49-F238E27FC236}">
                <a16:creationId xmlns:a16="http://schemas.microsoft.com/office/drawing/2014/main" id="{89FC04BC-FB76-6045-8C59-C30BA8E0C885}"/>
              </a:ext>
            </a:extLst>
          </p:cNvPr>
          <p:cNvPicPr>
            <a:picLocks noChangeAspect="1"/>
          </p:cNvPicPr>
          <p:nvPr userDrawn="1"/>
        </p:nvPicPr>
        <p:blipFill>
          <a:blip r:embed="rId2">
            <a:alphaModFix amt="50000"/>
          </a:blip>
          <a:stretch>
            <a:fillRect/>
          </a:stretch>
        </p:blipFill>
        <p:spPr>
          <a:xfrm>
            <a:off x="0" y="5883949"/>
            <a:ext cx="12192000" cy="680484"/>
          </a:xfrm>
          <a:prstGeom prst="rect">
            <a:avLst/>
          </a:prstGeom>
        </p:spPr>
      </p:pic>
      <p:sp>
        <p:nvSpPr>
          <p:cNvPr id="9" name="Picture Placeholder 2">
            <a:extLst>
              <a:ext uri="{FF2B5EF4-FFF2-40B4-BE49-F238E27FC236}">
                <a16:creationId xmlns:a16="http://schemas.microsoft.com/office/drawing/2014/main" id="{8187B449-8463-A749-B076-B76B955F49AD}"/>
              </a:ext>
            </a:extLst>
          </p:cNvPr>
          <p:cNvSpPr>
            <a:spLocks noGrp="1"/>
          </p:cNvSpPr>
          <p:nvPr>
            <p:ph type="pic" sz="quarter" idx="11"/>
          </p:nvPr>
        </p:nvSpPr>
        <p:spPr>
          <a:xfrm>
            <a:off x="0" y="0"/>
            <a:ext cx="6096000" cy="6858000"/>
          </a:xfrm>
          <a:prstGeom prst="rect">
            <a:avLst/>
          </a:prstGeom>
        </p:spPr>
        <p:txBody>
          <a:bodyPr/>
          <a:lstStyle/>
          <a:p>
            <a:r>
              <a:rPr lang="en-US"/>
              <a:t>Click icon to add picture</a:t>
            </a:r>
          </a:p>
        </p:txBody>
      </p:sp>
      <p:sp>
        <p:nvSpPr>
          <p:cNvPr id="7" name="Text Placeholder 8">
            <a:extLst>
              <a:ext uri="{FF2B5EF4-FFF2-40B4-BE49-F238E27FC236}">
                <a16:creationId xmlns:a16="http://schemas.microsoft.com/office/drawing/2014/main" id="{6FB7AC3B-8C6E-5345-BC1D-ED9565E39CBD}"/>
              </a:ext>
            </a:extLst>
          </p:cNvPr>
          <p:cNvSpPr>
            <a:spLocks noGrp="1"/>
          </p:cNvSpPr>
          <p:nvPr>
            <p:ph type="body" sz="quarter" idx="10" hasCustomPrompt="1"/>
          </p:nvPr>
        </p:nvSpPr>
        <p:spPr>
          <a:xfrm>
            <a:off x="6724650" y="974052"/>
            <a:ext cx="4838700" cy="2016655"/>
          </a:xfrm>
          <a:prstGeom prst="rect">
            <a:avLst/>
          </a:prstGeom>
        </p:spPr>
        <p:txBody>
          <a:bodyPr/>
          <a:lstStyle>
            <a:lvl1pPr marL="0" indent="0">
              <a:lnSpc>
                <a:spcPts val="5000"/>
              </a:lnSpc>
              <a:spcBef>
                <a:spcPts val="1000"/>
              </a:spcBef>
              <a:buNone/>
              <a:defRPr sz="4400" b="1">
                <a:solidFill>
                  <a:schemeClr val="tx2">
                    <a:lumMod val="75000"/>
                  </a:schemeClr>
                </a:solidFill>
                <a:latin typeface="News Gothic MT" panose="020B0503020103020203" pitchFamily="34" charset="0"/>
              </a:defRPr>
            </a:lvl1pPr>
            <a:lvl2pPr marL="457200" indent="0">
              <a:buNone/>
              <a:defRPr sz="3800">
                <a:solidFill>
                  <a:schemeClr val="bg1"/>
                </a:solidFill>
                <a:latin typeface="News Gothic MT" panose="020B0503020103020203" pitchFamily="34" charset="0"/>
              </a:defRPr>
            </a:lvl2pPr>
            <a:lvl3pPr marL="914400" indent="0">
              <a:buNone/>
              <a:defRPr sz="3800">
                <a:solidFill>
                  <a:schemeClr val="bg1"/>
                </a:solidFill>
                <a:latin typeface="News Gothic MT" panose="020B0503020103020203" pitchFamily="34" charset="0"/>
              </a:defRPr>
            </a:lvl3pPr>
            <a:lvl4pPr marL="1371600" indent="0">
              <a:buNone/>
              <a:defRPr sz="3800">
                <a:solidFill>
                  <a:schemeClr val="bg1"/>
                </a:solidFill>
                <a:latin typeface="News Gothic MT" panose="020B0503020103020203" pitchFamily="34" charset="0"/>
              </a:defRPr>
            </a:lvl4pPr>
            <a:lvl5pPr marL="1828800" indent="0">
              <a:buNone/>
              <a:defRPr sz="3800">
                <a:solidFill>
                  <a:schemeClr val="bg1"/>
                </a:solidFill>
                <a:latin typeface="News Gothic MT" panose="020B0503020103020203" pitchFamily="34" charset="0"/>
              </a:defRPr>
            </a:lvl5pPr>
          </a:lstStyle>
          <a:p>
            <a:pPr lvl="0"/>
            <a:r>
              <a:rPr lang="en-US" dirty="0"/>
              <a:t>Insert Text Here </a:t>
            </a:r>
            <a:br>
              <a:rPr lang="en-US" dirty="0"/>
            </a:br>
            <a:r>
              <a:rPr lang="en-US" dirty="0"/>
              <a:t>(load image to the left)</a:t>
            </a:r>
          </a:p>
        </p:txBody>
      </p:sp>
      <p:sp>
        <p:nvSpPr>
          <p:cNvPr id="10" name="Text Placeholder 2">
            <a:extLst>
              <a:ext uri="{FF2B5EF4-FFF2-40B4-BE49-F238E27FC236}">
                <a16:creationId xmlns:a16="http://schemas.microsoft.com/office/drawing/2014/main" id="{BB4DAA54-3F4C-3842-BEFF-7BEFDAF45FE7}"/>
              </a:ext>
            </a:extLst>
          </p:cNvPr>
          <p:cNvSpPr>
            <a:spLocks noGrp="1"/>
          </p:cNvSpPr>
          <p:nvPr>
            <p:ph type="body" sz="quarter" idx="12"/>
          </p:nvPr>
        </p:nvSpPr>
        <p:spPr>
          <a:xfrm>
            <a:off x="6724650" y="3429001"/>
            <a:ext cx="4838700" cy="2454948"/>
          </a:xfrm>
          <a:prstGeom prst="rect">
            <a:avLst/>
          </a:prstGeom>
        </p:spPr>
        <p:txBody>
          <a:bodyPr/>
          <a:lstStyle>
            <a:lvl1pPr>
              <a:lnSpc>
                <a:spcPts val="2600"/>
              </a:lnSpc>
              <a:defRPr sz="2400">
                <a:solidFill>
                  <a:schemeClr val="tx2">
                    <a:lumMod val="75000"/>
                  </a:schemeClr>
                </a:solidFill>
                <a:latin typeface="News Gothic MT" panose="020B0503020103020203" pitchFamily="34" charset="0"/>
              </a:defRPr>
            </a:lvl1pPr>
            <a:lvl2pPr>
              <a:lnSpc>
                <a:spcPts val="2600"/>
              </a:lnSpc>
              <a:defRPr sz="2000">
                <a:solidFill>
                  <a:schemeClr val="tx2">
                    <a:lumMod val="75000"/>
                  </a:schemeClr>
                </a:solidFill>
                <a:latin typeface="News Gothic MT" panose="020B0503020103020203" pitchFamily="34" charset="0"/>
              </a:defRPr>
            </a:lvl2pPr>
            <a:lvl3pPr>
              <a:lnSpc>
                <a:spcPts val="2600"/>
              </a:lnSpc>
              <a:defRPr sz="1800">
                <a:solidFill>
                  <a:schemeClr val="tx2">
                    <a:lumMod val="75000"/>
                  </a:schemeClr>
                </a:solidFill>
                <a:latin typeface="News Gothic MT" panose="020B0503020103020203" pitchFamily="34" charset="0"/>
              </a:defRPr>
            </a:lvl3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2146483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ext Left + Image Right 4">
    <p:bg>
      <p:bgPr>
        <a:solidFill>
          <a:schemeClr val="bg1">
            <a:alpha val="80000"/>
          </a:schemeClr>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34FB4EA-99AC-CD40-A875-0D295C69B156}"/>
              </a:ext>
            </a:extLst>
          </p:cNvPr>
          <p:cNvSpPr/>
          <p:nvPr userDrawn="1"/>
        </p:nvSpPr>
        <p:spPr>
          <a:xfrm>
            <a:off x="1" y="0"/>
            <a:ext cx="6096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News Gothic MT" panose="020B0503020103020203" pitchFamily="34" charset="0"/>
            </a:endParaRPr>
          </a:p>
        </p:txBody>
      </p:sp>
      <p:pic>
        <p:nvPicPr>
          <p:cNvPr id="15" name="Picture 14">
            <a:extLst>
              <a:ext uri="{FF2B5EF4-FFF2-40B4-BE49-F238E27FC236}">
                <a16:creationId xmlns:a16="http://schemas.microsoft.com/office/drawing/2014/main" id="{17CE9A95-1230-6841-BDA0-7E12AEA69360}"/>
              </a:ext>
            </a:extLst>
          </p:cNvPr>
          <p:cNvPicPr>
            <a:picLocks noChangeAspect="1"/>
          </p:cNvPicPr>
          <p:nvPr userDrawn="1"/>
        </p:nvPicPr>
        <p:blipFill>
          <a:blip r:embed="rId2">
            <a:alphaModFix amt="50000"/>
          </a:blip>
          <a:stretch>
            <a:fillRect/>
          </a:stretch>
        </p:blipFill>
        <p:spPr>
          <a:xfrm>
            <a:off x="0" y="5883949"/>
            <a:ext cx="12192000" cy="680484"/>
          </a:xfrm>
          <a:prstGeom prst="rect">
            <a:avLst/>
          </a:prstGeom>
        </p:spPr>
      </p:pic>
      <p:sp>
        <p:nvSpPr>
          <p:cNvPr id="7" name="Picture Placeholder 2">
            <a:extLst>
              <a:ext uri="{FF2B5EF4-FFF2-40B4-BE49-F238E27FC236}">
                <a16:creationId xmlns:a16="http://schemas.microsoft.com/office/drawing/2014/main" id="{7B95C5E2-F055-F849-A462-B8870D88B08D}"/>
              </a:ext>
            </a:extLst>
          </p:cNvPr>
          <p:cNvSpPr>
            <a:spLocks noGrp="1"/>
          </p:cNvSpPr>
          <p:nvPr>
            <p:ph type="pic" sz="quarter" idx="11"/>
          </p:nvPr>
        </p:nvSpPr>
        <p:spPr>
          <a:xfrm>
            <a:off x="6096000" y="0"/>
            <a:ext cx="6096000" cy="6858000"/>
          </a:xfrm>
          <a:prstGeom prst="rect">
            <a:avLst/>
          </a:prstGeom>
        </p:spPr>
        <p:txBody>
          <a:bodyPr/>
          <a:lstStyle/>
          <a:p>
            <a:r>
              <a:rPr lang="en-US"/>
              <a:t>Click icon to add picture</a:t>
            </a:r>
          </a:p>
        </p:txBody>
      </p:sp>
      <p:sp>
        <p:nvSpPr>
          <p:cNvPr id="9" name="Text Placeholder 8">
            <a:extLst>
              <a:ext uri="{FF2B5EF4-FFF2-40B4-BE49-F238E27FC236}">
                <a16:creationId xmlns:a16="http://schemas.microsoft.com/office/drawing/2014/main" id="{6CA67751-41FE-F341-B68D-9716E21F4867}"/>
              </a:ext>
            </a:extLst>
          </p:cNvPr>
          <p:cNvSpPr>
            <a:spLocks noGrp="1"/>
          </p:cNvSpPr>
          <p:nvPr>
            <p:ph type="body" sz="quarter" idx="10" hasCustomPrompt="1"/>
          </p:nvPr>
        </p:nvSpPr>
        <p:spPr>
          <a:xfrm>
            <a:off x="655638" y="974052"/>
            <a:ext cx="4838700" cy="2051031"/>
          </a:xfrm>
          <a:prstGeom prst="rect">
            <a:avLst/>
          </a:prstGeom>
        </p:spPr>
        <p:txBody>
          <a:bodyPr/>
          <a:lstStyle>
            <a:lvl1pPr marL="0" indent="0">
              <a:lnSpc>
                <a:spcPts val="5000"/>
              </a:lnSpc>
              <a:spcBef>
                <a:spcPts val="1000"/>
              </a:spcBef>
              <a:buNone/>
              <a:defRPr sz="4400" b="1">
                <a:solidFill>
                  <a:schemeClr val="bg1"/>
                </a:solidFill>
                <a:latin typeface="News Gothic MT" panose="020B0503020103020203" pitchFamily="34" charset="0"/>
              </a:defRPr>
            </a:lvl1pPr>
            <a:lvl2pPr marL="457200" indent="0">
              <a:buNone/>
              <a:defRPr sz="3800">
                <a:solidFill>
                  <a:schemeClr val="bg1"/>
                </a:solidFill>
                <a:latin typeface="News Gothic MT" panose="020B0503020103020203" pitchFamily="34" charset="0"/>
              </a:defRPr>
            </a:lvl2pPr>
            <a:lvl3pPr marL="914400" indent="0">
              <a:buNone/>
              <a:defRPr sz="3800">
                <a:solidFill>
                  <a:schemeClr val="bg1"/>
                </a:solidFill>
                <a:latin typeface="News Gothic MT" panose="020B0503020103020203" pitchFamily="34" charset="0"/>
              </a:defRPr>
            </a:lvl3pPr>
            <a:lvl4pPr marL="1371600" indent="0">
              <a:buNone/>
              <a:defRPr sz="3800">
                <a:solidFill>
                  <a:schemeClr val="bg1"/>
                </a:solidFill>
                <a:latin typeface="News Gothic MT" panose="020B0503020103020203" pitchFamily="34" charset="0"/>
              </a:defRPr>
            </a:lvl4pPr>
            <a:lvl5pPr marL="1828800" indent="0">
              <a:buNone/>
              <a:defRPr sz="3800">
                <a:solidFill>
                  <a:schemeClr val="bg1"/>
                </a:solidFill>
                <a:latin typeface="News Gothic MT" panose="020B0503020103020203" pitchFamily="34" charset="0"/>
              </a:defRPr>
            </a:lvl5pPr>
          </a:lstStyle>
          <a:p>
            <a:pPr lvl="0"/>
            <a:r>
              <a:rPr lang="en-US" dirty="0"/>
              <a:t>Insert Text Here </a:t>
            </a:r>
            <a:br>
              <a:rPr lang="en-US" dirty="0"/>
            </a:br>
            <a:r>
              <a:rPr lang="en-US" dirty="0"/>
              <a:t>(load image to the right)</a:t>
            </a:r>
          </a:p>
        </p:txBody>
      </p:sp>
      <p:sp>
        <p:nvSpPr>
          <p:cNvPr id="8" name="Text Placeholder 2">
            <a:extLst>
              <a:ext uri="{FF2B5EF4-FFF2-40B4-BE49-F238E27FC236}">
                <a16:creationId xmlns:a16="http://schemas.microsoft.com/office/drawing/2014/main" id="{4B72C504-E4E3-6E4E-9C31-5F214FA53EC5}"/>
              </a:ext>
            </a:extLst>
          </p:cNvPr>
          <p:cNvSpPr>
            <a:spLocks noGrp="1"/>
          </p:cNvSpPr>
          <p:nvPr>
            <p:ph type="body" sz="quarter" idx="12"/>
          </p:nvPr>
        </p:nvSpPr>
        <p:spPr>
          <a:xfrm>
            <a:off x="655638" y="3429001"/>
            <a:ext cx="4838700" cy="2454948"/>
          </a:xfrm>
          <a:prstGeom prst="rect">
            <a:avLst/>
          </a:prstGeom>
        </p:spPr>
        <p:txBody>
          <a:bodyPr/>
          <a:lstStyle>
            <a:lvl1pPr>
              <a:lnSpc>
                <a:spcPts val="2600"/>
              </a:lnSpc>
              <a:defRPr sz="2400">
                <a:solidFill>
                  <a:schemeClr val="bg1"/>
                </a:solidFill>
                <a:latin typeface="News Gothic MT" panose="020B0503020103020203" pitchFamily="34" charset="0"/>
              </a:defRPr>
            </a:lvl1pPr>
            <a:lvl2pPr>
              <a:lnSpc>
                <a:spcPts val="2600"/>
              </a:lnSpc>
              <a:defRPr sz="2000">
                <a:solidFill>
                  <a:schemeClr val="bg1"/>
                </a:solidFill>
                <a:latin typeface="News Gothic MT" panose="020B0503020103020203" pitchFamily="34" charset="0"/>
              </a:defRPr>
            </a:lvl2pPr>
            <a:lvl3pPr>
              <a:lnSpc>
                <a:spcPts val="2600"/>
              </a:lnSpc>
              <a:defRPr sz="1800">
                <a:solidFill>
                  <a:schemeClr val="bg1"/>
                </a:solidFill>
                <a:latin typeface="News Gothic MT" panose="020B0503020103020203" pitchFamily="34" charset="0"/>
              </a:defRPr>
            </a:lvl3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283999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ext Right + Image Left 4">
    <p:bg>
      <p:bgPr>
        <a:solidFill>
          <a:schemeClr val="bg1">
            <a:alpha val="80000"/>
          </a:schemeClr>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34FB4EA-99AC-CD40-A875-0D295C69B156}"/>
              </a:ext>
            </a:extLst>
          </p:cNvPr>
          <p:cNvSpPr/>
          <p:nvPr userDrawn="1"/>
        </p:nvSpPr>
        <p:spPr>
          <a:xfrm>
            <a:off x="6096000" y="0"/>
            <a:ext cx="6096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News Gothic MT" panose="020B0503020103020203" pitchFamily="34" charset="0"/>
            </a:endParaRPr>
          </a:p>
        </p:txBody>
      </p:sp>
      <p:pic>
        <p:nvPicPr>
          <p:cNvPr id="8" name="Picture 7">
            <a:extLst>
              <a:ext uri="{FF2B5EF4-FFF2-40B4-BE49-F238E27FC236}">
                <a16:creationId xmlns:a16="http://schemas.microsoft.com/office/drawing/2014/main" id="{89FC04BC-FB76-6045-8C59-C30BA8E0C885}"/>
              </a:ext>
            </a:extLst>
          </p:cNvPr>
          <p:cNvPicPr>
            <a:picLocks noChangeAspect="1"/>
          </p:cNvPicPr>
          <p:nvPr userDrawn="1"/>
        </p:nvPicPr>
        <p:blipFill>
          <a:blip r:embed="rId2">
            <a:alphaModFix amt="50000"/>
          </a:blip>
          <a:stretch>
            <a:fillRect/>
          </a:stretch>
        </p:blipFill>
        <p:spPr>
          <a:xfrm>
            <a:off x="0" y="5883949"/>
            <a:ext cx="12192000" cy="680484"/>
          </a:xfrm>
          <a:prstGeom prst="rect">
            <a:avLst/>
          </a:prstGeom>
        </p:spPr>
      </p:pic>
      <p:sp>
        <p:nvSpPr>
          <p:cNvPr id="9" name="Picture Placeholder 2">
            <a:extLst>
              <a:ext uri="{FF2B5EF4-FFF2-40B4-BE49-F238E27FC236}">
                <a16:creationId xmlns:a16="http://schemas.microsoft.com/office/drawing/2014/main" id="{17A6AFD3-C38B-F14D-8BD8-B8939BAAC03E}"/>
              </a:ext>
            </a:extLst>
          </p:cNvPr>
          <p:cNvSpPr>
            <a:spLocks noGrp="1"/>
          </p:cNvSpPr>
          <p:nvPr>
            <p:ph type="pic" sz="quarter" idx="11"/>
          </p:nvPr>
        </p:nvSpPr>
        <p:spPr>
          <a:xfrm>
            <a:off x="0" y="0"/>
            <a:ext cx="6096000" cy="6858000"/>
          </a:xfrm>
          <a:prstGeom prst="rect">
            <a:avLst/>
          </a:prstGeom>
        </p:spPr>
        <p:txBody>
          <a:bodyPr/>
          <a:lstStyle/>
          <a:p>
            <a:r>
              <a:rPr lang="en-US"/>
              <a:t>Click icon to add picture</a:t>
            </a:r>
          </a:p>
        </p:txBody>
      </p:sp>
      <p:sp>
        <p:nvSpPr>
          <p:cNvPr id="7" name="Text Placeholder 8">
            <a:extLst>
              <a:ext uri="{FF2B5EF4-FFF2-40B4-BE49-F238E27FC236}">
                <a16:creationId xmlns:a16="http://schemas.microsoft.com/office/drawing/2014/main" id="{717EDBC3-2685-714E-A74B-3E7B58230F4B}"/>
              </a:ext>
            </a:extLst>
          </p:cNvPr>
          <p:cNvSpPr>
            <a:spLocks noGrp="1"/>
          </p:cNvSpPr>
          <p:nvPr>
            <p:ph type="body" sz="quarter" idx="10" hasCustomPrompt="1"/>
          </p:nvPr>
        </p:nvSpPr>
        <p:spPr>
          <a:xfrm>
            <a:off x="6724650" y="974052"/>
            <a:ext cx="4838700" cy="1962029"/>
          </a:xfrm>
          <a:prstGeom prst="rect">
            <a:avLst/>
          </a:prstGeom>
        </p:spPr>
        <p:txBody>
          <a:bodyPr/>
          <a:lstStyle>
            <a:lvl1pPr marL="0" indent="0">
              <a:lnSpc>
                <a:spcPts val="5000"/>
              </a:lnSpc>
              <a:spcBef>
                <a:spcPts val="1000"/>
              </a:spcBef>
              <a:buNone/>
              <a:defRPr sz="4400" b="1">
                <a:solidFill>
                  <a:schemeClr val="bg1"/>
                </a:solidFill>
                <a:latin typeface="News Gothic MT" panose="020B0503020103020203" pitchFamily="34" charset="0"/>
              </a:defRPr>
            </a:lvl1pPr>
            <a:lvl2pPr marL="457200" indent="0">
              <a:buNone/>
              <a:defRPr sz="3800">
                <a:solidFill>
                  <a:schemeClr val="bg1"/>
                </a:solidFill>
                <a:latin typeface="News Gothic MT" panose="020B0503020103020203" pitchFamily="34" charset="0"/>
              </a:defRPr>
            </a:lvl2pPr>
            <a:lvl3pPr marL="914400" indent="0">
              <a:buNone/>
              <a:defRPr sz="3800">
                <a:solidFill>
                  <a:schemeClr val="bg1"/>
                </a:solidFill>
                <a:latin typeface="News Gothic MT" panose="020B0503020103020203" pitchFamily="34" charset="0"/>
              </a:defRPr>
            </a:lvl3pPr>
            <a:lvl4pPr marL="1371600" indent="0">
              <a:buNone/>
              <a:defRPr sz="3800">
                <a:solidFill>
                  <a:schemeClr val="bg1"/>
                </a:solidFill>
                <a:latin typeface="News Gothic MT" panose="020B0503020103020203" pitchFamily="34" charset="0"/>
              </a:defRPr>
            </a:lvl4pPr>
            <a:lvl5pPr marL="1828800" indent="0">
              <a:buNone/>
              <a:defRPr sz="3800">
                <a:solidFill>
                  <a:schemeClr val="bg1"/>
                </a:solidFill>
                <a:latin typeface="News Gothic MT" panose="020B0503020103020203" pitchFamily="34" charset="0"/>
              </a:defRPr>
            </a:lvl5pPr>
          </a:lstStyle>
          <a:p>
            <a:pPr lvl="0"/>
            <a:r>
              <a:rPr lang="en-US" dirty="0"/>
              <a:t>Insert Text Here </a:t>
            </a:r>
            <a:br>
              <a:rPr lang="en-US" dirty="0"/>
            </a:br>
            <a:r>
              <a:rPr lang="en-US" dirty="0"/>
              <a:t>(load image to the left)</a:t>
            </a:r>
          </a:p>
        </p:txBody>
      </p:sp>
      <p:sp>
        <p:nvSpPr>
          <p:cNvPr id="10" name="Text Placeholder 2">
            <a:extLst>
              <a:ext uri="{FF2B5EF4-FFF2-40B4-BE49-F238E27FC236}">
                <a16:creationId xmlns:a16="http://schemas.microsoft.com/office/drawing/2014/main" id="{BAF35C0A-5501-E546-97E9-111D342A6747}"/>
              </a:ext>
            </a:extLst>
          </p:cNvPr>
          <p:cNvSpPr>
            <a:spLocks noGrp="1"/>
          </p:cNvSpPr>
          <p:nvPr>
            <p:ph type="body" sz="quarter" idx="12"/>
          </p:nvPr>
        </p:nvSpPr>
        <p:spPr>
          <a:xfrm>
            <a:off x="6724650" y="3429001"/>
            <a:ext cx="4838700" cy="2454948"/>
          </a:xfrm>
          <a:prstGeom prst="rect">
            <a:avLst/>
          </a:prstGeom>
        </p:spPr>
        <p:txBody>
          <a:bodyPr/>
          <a:lstStyle>
            <a:lvl1pPr>
              <a:lnSpc>
                <a:spcPts val="2600"/>
              </a:lnSpc>
              <a:defRPr sz="2400">
                <a:solidFill>
                  <a:schemeClr val="bg1"/>
                </a:solidFill>
                <a:latin typeface="News Gothic MT" panose="020B0503020103020203" pitchFamily="34" charset="0"/>
              </a:defRPr>
            </a:lvl1pPr>
            <a:lvl2pPr>
              <a:lnSpc>
                <a:spcPts val="2600"/>
              </a:lnSpc>
              <a:defRPr sz="2000">
                <a:solidFill>
                  <a:schemeClr val="bg1"/>
                </a:solidFill>
                <a:latin typeface="News Gothic MT" panose="020B0503020103020203" pitchFamily="34" charset="0"/>
              </a:defRPr>
            </a:lvl2pPr>
            <a:lvl3pPr>
              <a:lnSpc>
                <a:spcPts val="2600"/>
              </a:lnSpc>
              <a:defRPr sz="1800">
                <a:solidFill>
                  <a:schemeClr val="bg1"/>
                </a:solidFill>
                <a:latin typeface="News Gothic MT" panose="020B0503020103020203" pitchFamily="34" charset="0"/>
              </a:defRPr>
            </a:lvl3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29750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ext Left + Image Right 5">
    <p:bg>
      <p:bgPr>
        <a:solidFill>
          <a:schemeClr val="bg1">
            <a:alpha val="80000"/>
          </a:schemeClr>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34FB4EA-99AC-CD40-A875-0D295C69B156}"/>
              </a:ext>
            </a:extLst>
          </p:cNvPr>
          <p:cNvSpPr/>
          <p:nvPr userDrawn="1"/>
        </p:nvSpPr>
        <p:spPr>
          <a:xfrm>
            <a:off x="1" y="0"/>
            <a:ext cx="6096000" cy="6858000"/>
          </a:xfrm>
          <a:prstGeom prst="rect">
            <a:avLst/>
          </a:prstGeom>
          <a:solidFill>
            <a:schemeClr val="tx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News Gothic MT" panose="020B0503020103020203" pitchFamily="34" charset="0"/>
            </a:endParaRPr>
          </a:p>
        </p:txBody>
      </p:sp>
      <p:pic>
        <p:nvPicPr>
          <p:cNvPr id="15" name="Picture 14">
            <a:extLst>
              <a:ext uri="{FF2B5EF4-FFF2-40B4-BE49-F238E27FC236}">
                <a16:creationId xmlns:a16="http://schemas.microsoft.com/office/drawing/2014/main" id="{17CE9A95-1230-6841-BDA0-7E12AEA69360}"/>
              </a:ext>
            </a:extLst>
          </p:cNvPr>
          <p:cNvPicPr>
            <a:picLocks noChangeAspect="1"/>
          </p:cNvPicPr>
          <p:nvPr userDrawn="1"/>
        </p:nvPicPr>
        <p:blipFill>
          <a:blip r:embed="rId2">
            <a:alphaModFix amt="50000"/>
          </a:blip>
          <a:stretch>
            <a:fillRect/>
          </a:stretch>
        </p:blipFill>
        <p:spPr>
          <a:xfrm>
            <a:off x="0" y="5883949"/>
            <a:ext cx="12192000" cy="680484"/>
          </a:xfrm>
          <a:prstGeom prst="rect">
            <a:avLst/>
          </a:prstGeom>
        </p:spPr>
      </p:pic>
      <p:sp>
        <p:nvSpPr>
          <p:cNvPr id="7" name="Picture Placeholder 2">
            <a:extLst>
              <a:ext uri="{FF2B5EF4-FFF2-40B4-BE49-F238E27FC236}">
                <a16:creationId xmlns:a16="http://schemas.microsoft.com/office/drawing/2014/main" id="{C2758864-5B1A-B749-8848-843B6BF08626}"/>
              </a:ext>
            </a:extLst>
          </p:cNvPr>
          <p:cNvSpPr>
            <a:spLocks noGrp="1"/>
          </p:cNvSpPr>
          <p:nvPr>
            <p:ph type="pic" sz="quarter" idx="11"/>
          </p:nvPr>
        </p:nvSpPr>
        <p:spPr>
          <a:xfrm>
            <a:off x="6096000" y="0"/>
            <a:ext cx="6096000" cy="6858000"/>
          </a:xfrm>
          <a:prstGeom prst="rect">
            <a:avLst/>
          </a:prstGeom>
        </p:spPr>
        <p:txBody>
          <a:bodyPr/>
          <a:lstStyle/>
          <a:p>
            <a:r>
              <a:rPr lang="en-US"/>
              <a:t>Click icon to add picture</a:t>
            </a:r>
          </a:p>
        </p:txBody>
      </p:sp>
      <p:sp>
        <p:nvSpPr>
          <p:cNvPr id="9" name="Text Placeholder 8">
            <a:extLst>
              <a:ext uri="{FF2B5EF4-FFF2-40B4-BE49-F238E27FC236}">
                <a16:creationId xmlns:a16="http://schemas.microsoft.com/office/drawing/2014/main" id="{BD103E66-4285-9D48-9325-C1E864FF438A}"/>
              </a:ext>
            </a:extLst>
          </p:cNvPr>
          <p:cNvSpPr>
            <a:spLocks noGrp="1"/>
          </p:cNvSpPr>
          <p:nvPr>
            <p:ph type="body" sz="quarter" idx="10" hasCustomPrompt="1"/>
          </p:nvPr>
        </p:nvSpPr>
        <p:spPr>
          <a:xfrm>
            <a:off x="655638" y="974052"/>
            <a:ext cx="4838700" cy="2037280"/>
          </a:xfrm>
          <a:prstGeom prst="rect">
            <a:avLst/>
          </a:prstGeom>
        </p:spPr>
        <p:txBody>
          <a:bodyPr/>
          <a:lstStyle>
            <a:lvl1pPr marL="0" indent="0">
              <a:lnSpc>
                <a:spcPts val="5000"/>
              </a:lnSpc>
              <a:spcBef>
                <a:spcPts val="1000"/>
              </a:spcBef>
              <a:buNone/>
              <a:defRPr sz="4400" b="1">
                <a:solidFill>
                  <a:schemeClr val="bg1"/>
                </a:solidFill>
                <a:latin typeface="News Gothic MT" panose="020B0503020103020203" pitchFamily="34" charset="0"/>
              </a:defRPr>
            </a:lvl1pPr>
            <a:lvl2pPr marL="457200" indent="0">
              <a:buNone/>
              <a:defRPr sz="3800">
                <a:solidFill>
                  <a:schemeClr val="bg1"/>
                </a:solidFill>
                <a:latin typeface="News Gothic MT" panose="020B0503020103020203" pitchFamily="34" charset="0"/>
              </a:defRPr>
            </a:lvl2pPr>
            <a:lvl3pPr marL="914400" indent="0">
              <a:buNone/>
              <a:defRPr sz="3800">
                <a:solidFill>
                  <a:schemeClr val="bg1"/>
                </a:solidFill>
                <a:latin typeface="News Gothic MT" panose="020B0503020103020203" pitchFamily="34" charset="0"/>
              </a:defRPr>
            </a:lvl3pPr>
            <a:lvl4pPr marL="1371600" indent="0">
              <a:buNone/>
              <a:defRPr sz="3800">
                <a:solidFill>
                  <a:schemeClr val="bg1"/>
                </a:solidFill>
                <a:latin typeface="News Gothic MT" panose="020B0503020103020203" pitchFamily="34" charset="0"/>
              </a:defRPr>
            </a:lvl4pPr>
            <a:lvl5pPr marL="1828800" indent="0">
              <a:buNone/>
              <a:defRPr sz="3800">
                <a:solidFill>
                  <a:schemeClr val="bg1"/>
                </a:solidFill>
                <a:latin typeface="News Gothic MT" panose="020B0503020103020203" pitchFamily="34" charset="0"/>
              </a:defRPr>
            </a:lvl5pPr>
          </a:lstStyle>
          <a:p>
            <a:pPr lvl="0"/>
            <a:r>
              <a:rPr lang="en-US" dirty="0"/>
              <a:t>Insert Text Here </a:t>
            </a:r>
            <a:br>
              <a:rPr lang="en-US" dirty="0"/>
            </a:br>
            <a:r>
              <a:rPr lang="en-US" dirty="0"/>
              <a:t>(load image to the right)</a:t>
            </a:r>
          </a:p>
        </p:txBody>
      </p:sp>
      <p:sp>
        <p:nvSpPr>
          <p:cNvPr id="11" name="Text Placeholder 2">
            <a:extLst>
              <a:ext uri="{FF2B5EF4-FFF2-40B4-BE49-F238E27FC236}">
                <a16:creationId xmlns:a16="http://schemas.microsoft.com/office/drawing/2014/main" id="{2FA34712-6108-134E-AB84-241408184366}"/>
              </a:ext>
            </a:extLst>
          </p:cNvPr>
          <p:cNvSpPr>
            <a:spLocks noGrp="1"/>
          </p:cNvSpPr>
          <p:nvPr>
            <p:ph type="body" sz="quarter" idx="12"/>
          </p:nvPr>
        </p:nvSpPr>
        <p:spPr>
          <a:xfrm>
            <a:off x="655638" y="3429001"/>
            <a:ext cx="4838700" cy="2454948"/>
          </a:xfrm>
          <a:prstGeom prst="rect">
            <a:avLst/>
          </a:prstGeom>
        </p:spPr>
        <p:txBody>
          <a:bodyPr/>
          <a:lstStyle>
            <a:lvl1pPr>
              <a:lnSpc>
                <a:spcPts val="2600"/>
              </a:lnSpc>
              <a:defRPr sz="2400">
                <a:solidFill>
                  <a:schemeClr val="bg1"/>
                </a:solidFill>
                <a:latin typeface="News Gothic MT" panose="020B0503020103020203" pitchFamily="34" charset="0"/>
              </a:defRPr>
            </a:lvl1pPr>
            <a:lvl2pPr>
              <a:lnSpc>
                <a:spcPts val="2600"/>
              </a:lnSpc>
              <a:defRPr sz="2000">
                <a:solidFill>
                  <a:schemeClr val="bg1"/>
                </a:solidFill>
                <a:latin typeface="News Gothic MT" panose="020B0503020103020203" pitchFamily="34" charset="0"/>
              </a:defRPr>
            </a:lvl2pPr>
            <a:lvl3pPr>
              <a:lnSpc>
                <a:spcPts val="2600"/>
              </a:lnSpc>
              <a:defRPr sz="1800">
                <a:solidFill>
                  <a:schemeClr val="bg1"/>
                </a:solidFill>
                <a:latin typeface="News Gothic MT" panose="020B0503020103020203" pitchFamily="34" charset="0"/>
              </a:defRPr>
            </a:lvl3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658151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 Column: Headline + Body (1)">
    <p:bg>
      <p:bgPr>
        <a:solidFill>
          <a:schemeClr val="bg1">
            <a:alpha val="80000"/>
          </a:schemeClr>
        </a:solidFill>
        <a:effectLst/>
      </p:bgPr>
    </p:bg>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48C8CF53-848B-B24C-A144-B7197CB9766E}"/>
              </a:ext>
            </a:extLst>
          </p:cNvPr>
          <p:cNvSpPr>
            <a:spLocks noGrp="1"/>
          </p:cNvSpPr>
          <p:nvPr>
            <p:ph type="body" sz="quarter" idx="10" hasCustomPrompt="1"/>
          </p:nvPr>
        </p:nvSpPr>
        <p:spPr>
          <a:xfrm>
            <a:off x="748628" y="844657"/>
            <a:ext cx="10608080" cy="1382011"/>
          </a:xfrm>
          <a:prstGeom prst="rect">
            <a:avLst/>
          </a:prstGeom>
        </p:spPr>
        <p:txBody>
          <a:bodyPr/>
          <a:lstStyle>
            <a:lvl1pPr marL="0" indent="0">
              <a:lnSpc>
                <a:spcPts val="5000"/>
              </a:lnSpc>
              <a:buNone/>
              <a:defRPr sz="4400" b="1">
                <a:solidFill>
                  <a:schemeClr val="accent2"/>
                </a:solidFill>
                <a:latin typeface="News Gothic MT" panose="020B0503020103020203" pitchFamily="34" charset="0"/>
              </a:defRPr>
            </a:lvl1pPr>
            <a:lvl2pPr marL="457200" indent="0">
              <a:buNone/>
              <a:defRPr sz="3800">
                <a:solidFill>
                  <a:schemeClr val="bg1"/>
                </a:solidFill>
                <a:latin typeface="News Gothic MT" panose="020B0503020103020203" pitchFamily="34" charset="0"/>
              </a:defRPr>
            </a:lvl2pPr>
            <a:lvl3pPr marL="914400" indent="0">
              <a:buNone/>
              <a:defRPr sz="3800">
                <a:solidFill>
                  <a:schemeClr val="bg1"/>
                </a:solidFill>
                <a:latin typeface="News Gothic MT" panose="020B0503020103020203" pitchFamily="34" charset="0"/>
              </a:defRPr>
            </a:lvl3pPr>
            <a:lvl4pPr marL="1371600" indent="0">
              <a:buNone/>
              <a:defRPr sz="3800">
                <a:solidFill>
                  <a:schemeClr val="bg1"/>
                </a:solidFill>
                <a:latin typeface="News Gothic MT" panose="020B0503020103020203" pitchFamily="34" charset="0"/>
              </a:defRPr>
            </a:lvl4pPr>
            <a:lvl5pPr marL="1828800" indent="0">
              <a:buNone/>
              <a:defRPr sz="3800">
                <a:solidFill>
                  <a:schemeClr val="bg1"/>
                </a:solidFill>
                <a:latin typeface="News Gothic MT" panose="020B0503020103020203" pitchFamily="34" charset="0"/>
              </a:defRPr>
            </a:lvl5pPr>
          </a:lstStyle>
          <a:p>
            <a:pPr lvl="0"/>
            <a:r>
              <a:rPr lang="en-US" dirty="0"/>
              <a:t>Insert Text here Headline + Body Paragraph</a:t>
            </a:r>
          </a:p>
        </p:txBody>
      </p:sp>
      <p:sp>
        <p:nvSpPr>
          <p:cNvPr id="11" name="Title Placeholder 1">
            <a:extLst>
              <a:ext uri="{FF2B5EF4-FFF2-40B4-BE49-F238E27FC236}">
                <a16:creationId xmlns:a16="http://schemas.microsoft.com/office/drawing/2014/main" id="{58F880E4-2024-2245-B22A-6066BDA89BB6}"/>
              </a:ext>
            </a:extLst>
          </p:cNvPr>
          <p:cNvSpPr>
            <a:spLocks noGrp="1"/>
          </p:cNvSpPr>
          <p:nvPr>
            <p:ph type="title" hasCustomPrompt="1"/>
          </p:nvPr>
        </p:nvSpPr>
        <p:spPr>
          <a:xfrm>
            <a:off x="748628" y="2456480"/>
            <a:ext cx="10875101" cy="2619215"/>
          </a:xfrm>
          <a:prstGeom prst="rect">
            <a:avLst/>
          </a:prstGeom>
        </p:spPr>
        <p:txBody>
          <a:bodyPr vert="horz" lIns="91440" tIns="45720" rIns="91440" bIns="45720" rtlCol="0" anchor="t">
            <a:noAutofit/>
          </a:bodyPr>
          <a:lstStyle>
            <a:lvl1pPr marL="0" algn="l">
              <a:lnSpc>
                <a:spcPts val="3000"/>
              </a:lnSpc>
              <a:spcBef>
                <a:spcPts val="600"/>
              </a:spcBef>
              <a:spcAft>
                <a:spcPts val="600"/>
              </a:spcAft>
              <a:defRPr sz="2400">
                <a:solidFill>
                  <a:schemeClr val="tx2"/>
                </a:solidFill>
              </a:defRPr>
            </a:lvl1pPr>
          </a:lstStyle>
          <a:p>
            <a:r>
              <a:rPr lang="en-US" dirty="0"/>
              <a:t>Secondary text here </a:t>
            </a:r>
            <a:r>
              <a:rPr lang="en-US" dirty="0" err="1"/>
              <a:t>Aenean</a:t>
            </a:r>
            <a:r>
              <a:rPr lang="en-US" dirty="0"/>
              <a:t> </a:t>
            </a:r>
            <a:r>
              <a:rPr lang="en-US" dirty="0" err="1"/>
              <a:t>eu</a:t>
            </a:r>
            <a:r>
              <a:rPr lang="en-US" dirty="0"/>
              <a:t> </a:t>
            </a:r>
            <a:r>
              <a:rPr lang="en-US" dirty="0" err="1"/>
              <a:t>leo</a:t>
            </a:r>
            <a:r>
              <a:rPr lang="en-US" dirty="0"/>
              <a:t> </a:t>
            </a:r>
            <a:r>
              <a:rPr lang="en-US" dirty="0" err="1"/>
              <a:t>quam</a:t>
            </a:r>
            <a:r>
              <a:rPr lang="en-US" dirty="0"/>
              <a:t>. </a:t>
            </a:r>
            <a:r>
              <a:rPr lang="en-US" dirty="0" err="1"/>
              <a:t>Pellentesque</a:t>
            </a:r>
            <a:r>
              <a:rPr lang="en-US" dirty="0"/>
              <a:t> </a:t>
            </a:r>
            <a:r>
              <a:rPr lang="en-US" dirty="0" err="1"/>
              <a:t>ornare</a:t>
            </a:r>
            <a:r>
              <a:rPr lang="en-US" dirty="0"/>
              <a:t> </a:t>
            </a:r>
            <a:r>
              <a:rPr lang="en-US" dirty="0" err="1"/>
              <a:t>sem</a:t>
            </a:r>
            <a:r>
              <a:rPr lang="en-US" dirty="0"/>
              <a:t> lacinia </a:t>
            </a:r>
            <a:r>
              <a:rPr lang="en-US" dirty="0" err="1"/>
              <a:t>quam</a:t>
            </a:r>
            <a:r>
              <a:rPr lang="en-US" dirty="0"/>
              <a:t> </a:t>
            </a:r>
            <a:r>
              <a:rPr lang="en-US" dirty="0" err="1"/>
              <a:t>venenatis</a:t>
            </a:r>
            <a:r>
              <a:rPr lang="en-US" dirty="0"/>
              <a:t> vestibulum. Sed </a:t>
            </a:r>
            <a:r>
              <a:rPr lang="en-US" dirty="0" err="1"/>
              <a:t>posuere</a:t>
            </a:r>
            <a:r>
              <a:rPr lang="en-US" dirty="0"/>
              <a:t> </a:t>
            </a:r>
            <a:r>
              <a:rPr lang="en-US" dirty="0" err="1"/>
              <a:t>consectetur</a:t>
            </a:r>
            <a:r>
              <a:rPr lang="en-US" dirty="0"/>
              <a:t> </a:t>
            </a:r>
            <a:r>
              <a:rPr lang="en-US" dirty="0" err="1"/>
              <a:t>est</a:t>
            </a:r>
            <a:r>
              <a:rPr lang="en-US" dirty="0"/>
              <a:t> at </a:t>
            </a:r>
            <a:r>
              <a:rPr lang="en-US" dirty="0" err="1"/>
              <a:t>lobortis</a:t>
            </a:r>
            <a:r>
              <a:rPr lang="en-US" dirty="0"/>
              <a:t>.</a:t>
            </a:r>
            <a:br>
              <a:rPr lang="en-US" dirty="0"/>
            </a:br>
            <a:br>
              <a:rPr lang="en-US" dirty="0"/>
            </a:br>
            <a:r>
              <a:rPr lang="en-US" dirty="0"/>
              <a:t>Cras </a:t>
            </a:r>
            <a:r>
              <a:rPr lang="en-US" dirty="0" err="1"/>
              <a:t>mattis</a:t>
            </a:r>
            <a:r>
              <a:rPr lang="en-US" dirty="0"/>
              <a:t> </a:t>
            </a:r>
            <a:r>
              <a:rPr lang="en-US" dirty="0" err="1"/>
              <a:t>consectetur</a:t>
            </a:r>
            <a:r>
              <a:rPr lang="en-US" dirty="0"/>
              <a:t> </a:t>
            </a:r>
            <a:r>
              <a:rPr lang="en-US" dirty="0" err="1"/>
              <a:t>purus</a:t>
            </a:r>
            <a:r>
              <a:rPr lang="en-US" dirty="0"/>
              <a:t> sit </a:t>
            </a:r>
            <a:r>
              <a:rPr lang="en-US" dirty="0" err="1"/>
              <a:t>amet</a:t>
            </a:r>
            <a:r>
              <a:rPr lang="en-US" dirty="0"/>
              <a:t> fermentum. </a:t>
            </a:r>
            <a:r>
              <a:rPr lang="en-US" dirty="0" err="1"/>
              <a:t>Snatoque</a:t>
            </a:r>
            <a:r>
              <a:rPr lang="en-US" dirty="0"/>
              <a:t> </a:t>
            </a:r>
            <a:r>
              <a:rPr lang="en-US" dirty="0" err="1"/>
              <a:t>penatibus</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a:t>
            </a:r>
            <a:r>
              <a:rPr lang="en-US" dirty="0" err="1"/>
              <a:t>ridiculus</a:t>
            </a:r>
            <a:r>
              <a:rPr lang="en-US" dirty="0"/>
              <a:t> mus. 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a:t>
            </a:r>
          </a:p>
        </p:txBody>
      </p:sp>
      <p:pic>
        <p:nvPicPr>
          <p:cNvPr id="6" name="Picture 5">
            <a:extLst>
              <a:ext uri="{FF2B5EF4-FFF2-40B4-BE49-F238E27FC236}">
                <a16:creationId xmlns:a16="http://schemas.microsoft.com/office/drawing/2014/main" id="{AE779D58-30C7-D246-9931-67143576A46C}"/>
              </a:ext>
            </a:extLst>
          </p:cNvPr>
          <p:cNvPicPr>
            <a:picLocks noChangeAspect="1"/>
          </p:cNvPicPr>
          <p:nvPr userDrawn="1"/>
        </p:nvPicPr>
        <p:blipFill>
          <a:blip r:embed="rId2"/>
          <a:srcRect/>
          <a:stretch/>
        </p:blipFill>
        <p:spPr>
          <a:xfrm>
            <a:off x="-51020" y="5924049"/>
            <a:ext cx="12290439" cy="685977"/>
          </a:xfrm>
          <a:prstGeom prst="rect">
            <a:avLst/>
          </a:prstGeom>
        </p:spPr>
      </p:pic>
    </p:spTree>
    <p:extLst>
      <p:ext uri="{BB962C8B-B14F-4D97-AF65-F5344CB8AC3E}">
        <p14:creationId xmlns:p14="http://schemas.microsoft.com/office/powerpoint/2010/main" val="3918876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ext Right + Image Left 5">
    <p:bg>
      <p:bgPr>
        <a:solidFill>
          <a:schemeClr val="bg1">
            <a:alpha val="80000"/>
          </a:schemeClr>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34FB4EA-99AC-CD40-A875-0D295C69B156}"/>
              </a:ext>
            </a:extLst>
          </p:cNvPr>
          <p:cNvSpPr/>
          <p:nvPr userDrawn="1"/>
        </p:nvSpPr>
        <p:spPr>
          <a:xfrm>
            <a:off x="6096000" y="0"/>
            <a:ext cx="6096000" cy="6858000"/>
          </a:xfrm>
          <a:prstGeom prst="rect">
            <a:avLst/>
          </a:prstGeom>
          <a:solidFill>
            <a:schemeClr val="tx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News Gothic MT" panose="020B0503020103020203" pitchFamily="34" charset="0"/>
            </a:endParaRPr>
          </a:p>
        </p:txBody>
      </p:sp>
      <p:pic>
        <p:nvPicPr>
          <p:cNvPr id="8" name="Picture 7">
            <a:extLst>
              <a:ext uri="{FF2B5EF4-FFF2-40B4-BE49-F238E27FC236}">
                <a16:creationId xmlns:a16="http://schemas.microsoft.com/office/drawing/2014/main" id="{89FC04BC-FB76-6045-8C59-C30BA8E0C885}"/>
              </a:ext>
            </a:extLst>
          </p:cNvPr>
          <p:cNvPicPr>
            <a:picLocks noChangeAspect="1"/>
          </p:cNvPicPr>
          <p:nvPr userDrawn="1"/>
        </p:nvPicPr>
        <p:blipFill>
          <a:blip r:embed="rId2">
            <a:alphaModFix amt="50000"/>
          </a:blip>
          <a:stretch>
            <a:fillRect/>
          </a:stretch>
        </p:blipFill>
        <p:spPr>
          <a:xfrm>
            <a:off x="0" y="5883949"/>
            <a:ext cx="12192000" cy="680484"/>
          </a:xfrm>
          <a:prstGeom prst="rect">
            <a:avLst/>
          </a:prstGeom>
        </p:spPr>
      </p:pic>
      <p:sp>
        <p:nvSpPr>
          <p:cNvPr id="9" name="Picture Placeholder 2">
            <a:extLst>
              <a:ext uri="{FF2B5EF4-FFF2-40B4-BE49-F238E27FC236}">
                <a16:creationId xmlns:a16="http://schemas.microsoft.com/office/drawing/2014/main" id="{841D39DD-689E-3E41-AC98-F048215DACF8}"/>
              </a:ext>
            </a:extLst>
          </p:cNvPr>
          <p:cNvSpPr>
            <a:spLocks noGrp="1"/>
          </p:cNvSpPr>
          <p:nvPr>
            <p:ph type="pic" sz="quarter" idx="11"/>
          </p:nvPr>
        </p:nvSpPr>
        <p:spPr>
          <a:xfrm>
            <a:off x="0" y="0"/>
            <a:ext cx="6096000" cy="6858000"/>
          </a:xfrm>
          <a:prstGeom prst="rect">
            <a:avLst/>
          </a:prstGeom>
        </p:spPr>
        <p:txBody>
          <a:bodyPr/>
          <a:lstStyle/>
          <a:p>
            <a:r>
              <a:rPr lang="en-US"/>
              <a:t>Click icon to add picture</a:t>
            </a:r>
          </a:p>
        </p:txBody>
      </p:sp>
      <p:sp>
        <p:nvSpPr>
          <p:cNvPr id="7" name="Text Placeholder 8">
            <a:extLst>
              <a:ext uri="{FF2B5EF4-FFF2-40B4-BE49-F238E27FC236}">
                <a16:creationId xmlns:a16="http://schemas.microsoft.com/office/drawing/2014/main" id="{3A754BCA-EC05-F64F-8759-8C24DFE546BE}"/>
              </a:ext>
            </a:extLst>
          </p:cNvPr>
          <p:cNvSpPr>
            <a:spLocks noGrp="1"/>
          </p:cNvSpPr>
          <p:nvPr>
            <p:ph type="body" sz="quarter" idx="10" hasCustomPrompt="1"/>
          </p:nvPr>
        </p:nvSpPr>
        <p:spPr>
          <a:xfrm>
            <a:off x="6724650" y="974052"/>
            <a:ext cx="4838700" cy="1962029"/>
          </a:xfrm>
          <a:prstGeom prst="rect">
            <a:avLst/>
          </a:prstGeom>
        </p:spPr>
        <p:txBody>
          <a:bodyPr/>
          <a:lstStyle>
            <a:lvl1pPr marL="0" indent="0">
              <a:lnSpc>
                <a:spcPts val="5000"/>
              </a:lnSpc>
              <a:spcBef>
                <a:spcPts val="1000"/>
              </a:spcBef>
              <a:buNone/>
              <a:defRPr sz="4400" b="1">
                <a:solidFill>
                  <a:schemeClr val="bg1"/>
                </a:solidFill>
                <a:latin typeface="News Gothic MT" panose="020B0503020103020203" pitchFamily="34" charset="0"/>
              </a:defRPr>
            </a:lvl1pPr>
            <a:lvl2pPr marL="457200" indent="0">
              <a:buNone/>
              <a:defRPr sz="3800">
                <a:solidFill>
                  <a:schemeClr val="bg1"/>
                </a:solidFill>
                <a:latin typeface="News Gothic MT" panose="020B0503020103020203" pitchFamily="34" charset="0"/>
              </a:defRPr>
            </a:lvl2pPr>
            <a:lvl3pPr marL="914400" indent="0">
              <a:buNone/>
              <a:defRPr sz="3800">
                <a:solidFill>
                  <a:schemeClr val="bg1"/>
                </a:solidFill>
                <a:latin typeface="News Gothic MT" panose="020B0503020103020203" pitchFamily="34" charset="0"/>
              </a:defRPr>
            </a:lvl3pPr>
            <a:lvl4pPr marL="1371600" indent="0">
              <a:buNone/>
              <a:defRPr sz="3800">
                <a:solidFill>
                  <a:schemeClr val="bg1"/>
                </a:solidFill>
                <a:latin typeface="News Gothic MT" panose="020B0503020103020203" pitchFamily="34" charset="0"/>
              </a:defRPr>
            </a:lvl4pPr>
            <a:lvl5pPr marL="1828800" indent="0">
              <a:buNone/>
              <a:defRPr sz="3800">
                <a:solidFill>
                  <a:schemeClr val="bg1"/>
                </a:solidFill>
                <a:latin typeface="News Gothic MT" panose="020B0503020103020203" pitchFamily="34" charset="0"/>
              </a:defRPr>
            </a:lvl5pPr>
          </a:lstStyle>
          <a:p>
            <a:pPr lvl="0"/>
            <a:r>
              <a:rPr lang="en-US" dirty="0"/>
              <a:t>Insert Text Here </a:t>
            </a:r>
            <a:br>
              <a:rPr lang="en-US" dirty="0"/>
            </a:br>
            <a:r>
              <a:rPr lang="en-US" dirty="0"/>
              <a:t>(load image to the left)</a:t>
            </a:r>
          </a:p>
        </p:txBody>
      </p:sp>
      <p:sp>
        <p:nvSpPr>
          <p:cNvPr id="11" name="Text Placeholder 2">
            <a:extLst>
              <a:ext uri="{FF2B5EF4-FFF2-40B4-BE49-F238E27FC236}">
                <a16:creationId xmlns:a16="http://schemas.microsoft.com/office/drawing/2014/main" id="{117A56FE-8284-0744-845C-09F23CBE05FA}"/>
              </a:ext>
            </a:extLst>
          </p:cNvPr>
          <p:cNvSpPr>
            <a:spLocks noGrp="1"/>
          </p:cNvSpPr>
          <p:nvPr>
            <p:ph type="body" sz="quarter" idx="12"/>
          </p:nvPr>
        </p:nvSpPr>
        <p:spPr>
          <a:xfrm>
            <a:off x="6724650" y="3429001"/>
            <a:ext cx="4838700" cy="2454948"/>
          </a:xfrm>
          <a:prstGeom prst="rect">
            <a:avLst/>
          </a:prstGeom>
        </p:spPr>
        <p:txBody>
          <a:bodyPr/>
          <a:lstStyle>
            <a:lvl1pPr>
              <a:lnSpc>
                <a:spcPts val="2600"/>
              </a:lnSpc>
              <a:defRPr sz="2400">
                <a:solidFill>
                  <a:schemeClr val="bg1"/>
                </a:solidFill>
                <a:latin typeface="News Gothic MT" panose="020B0503020103020203" pitchFamily="34" charset="0"/>
              </a:defRPr>
            </a:lvl1pPr>
            <a:lvl2pPr>
              <a:lnSpc>
                <a:spcPts val="2600"/>
              </a:lnSpc>
              <a:defRPr sz="2000">
                <a:solidFill>
                  <a:schemeClr val="bg1"/>
                </a:solidFill>
                <a:latin typeface="News Gothic MT" panose="020B0503020103020203" pitchFamily="34" charset="0"/>
              </a:defRPr>
            </a:lvl2pPr>
            <a:lvl3pPr>
              <a:lnSpc>
                <a:spcPts val="2600"/>
              </a:lnSpc>
              <a:defRPr sz="1800">
                <a:solidFill>
                  <a:schemeClr val="bg1"/>
                </a:solidFill>
                <a:latin typeface="News Gothic MT" panose="020B0503020103020203" pitchFamily="34" charset="0"/>
              </a:defRPr>
            </a:lvl3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4076479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ext Left + Image Right 6">
    <p:bg>
      <p:bgPr>
        <a:solidFill>
          <a:schemeClr val="bg1">
            <a:alpha val="8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71EE2EB-8217-B745-8D36-1D76B8A5B851}"/>
              </a:ext>
            </a:extLst>
          </p:cNvPr>
          <p:cNvSpPr/>
          <p:nvPr userDrawn="1"/>
        </p:nvSpPr>
        <p:spPr>
          <a:xfrm>
            <a:off x="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News Gothic MT" panose="020B0503020103020203" pitchFamily="34" charset="0"/>
            </a:endParaRPr>
          </a:p>
        </p:txBody>
      </p:sp>
      <p:pic>
        <p:nvPicPr>
          <p:cNvPr id="8" name="Picture 7">
            <a:extLst>
              <a:ext uri="{FF2B5EF4-FFF2-40B4-BE49-F238E27FC236}">
                <a16:creationId xmlns:a16="http://schemas.microsoft.com/office/drawing/2014/main" id="{89FC04BC-FB76-6045-8C59-C30BA8E0C885}"/>
              </a:ext>
            </a:extLst>
          </p:cNvPr>
          <p:cNvPicPr>
            <a:picLocks noChangeAspect="1"/>
          </p:cNvPicPr>
          <p:nvPr userDrawn="1"/>
        </p:nvPicPr>
        <p:blipFill>
          <a:blip r:embed="rId2"/>
          <a:srcRect/>
          <a:stretch/>
        </p:blipFill>
        <p:spPr>
          <a:xfrm>
            <a:off x="0" y="5883949"/>
            <a:ext cx="12192000" cy="680483"/>
          </a:xfrm>
          <a:prstGeom prst="rect">
            <a:avLst/>
          </a:prstGeom>
        </p:spPr>
      </p:pic>
      <p:sp>
        <p:nvSpPr>
          <p:cNvPr id="3" name="Picture Placeholder 2">
            <a:extLst>
              <a:ext uri="{FF2B5EF4-FFF2-40B4-BE49-F238E27FC236}">
                <a16:creationId xmlns:a16="http://schemas.microsoft.com/office/drawing/2014/main" id="{F5032072-88B7-E54E-816A-DE71B857194D}"/>
              </a:ext>
            </a:extLst>
          </p:cNvPr>
          <p:cNvSpPr>
            <a:spLocks noGrp="1"/>
          </p:cNvSpPr>
          <p:nvPr>
            <p:ph type="pic" sz="quarter" idx="11"/>
          </p:nvPr>
        </p:nvSpPr>
        <p:spPr>
          <a:xfrm>
            <a:off x="6096000" y="0"/>
            <a:ext cx="6096000" cy="6858000"/>
          </a:xfrm>
          <a:prstGeom prst="rect">
            <a:avLst/>
          </a:prstGeom>
        </p:spPr>
        <p:txBody>
          <a:bodyPr/>
          <a:lstStyle/>
          <a:p>
            <a:r>
              <a:rPr lang="en-US"/>
              <a:t>Click icon to add picture</a:t>
            </a:r>
          </a:p>
        </p:txBody>
      </p:sp>
      <p:sp>
        <p:nvSpPr>
          <p:cNvPr id="10" name="Text Placeholder 8">
            <a:extLst>
              <a:ext uri="{FF2B5EF4-FFF2-40B4-BE49-F238E27FC236}">
                <a16:creationId xmlns:a16="http://schemas.microsoft.com/office/drawing/2014/main" id="{FB57B00F-777F-6749-A69C-E7FEA000488C}"/>
              </a:ext>
            </a:extLst>
          </p:cNvPr>
          <p:cNvSpPr>
            <a:spLocks noGrp="1"/>
          </p:cNvSpPr>
          <p:nvPr>
            <p:ph type="body" sz="quarter" idx="10" hasCustomPrompt="1"/>
          </p:nvPr>
        </p:nvSpPr>
        <p:spPr>
          <a:xfrm>
            <a:off x="655638" y="974052"/>
            <a:ext cx="4838700" cy="2078531"/>
          </a:xfrm>
          <a:prstGeom prst="rect">
            <a:avLst/>
          </a:prstGeom>
        </p:spPr>
        <p:txBody>
          <a:bodyPr/>
          <a:lstStyle>
            <a:lvl1pPr marL="0" indent="0">
              <a:lnSpc>
                <a:spcPts val="5000"/>
              </a:lnSpc>
              <a:spcBef>
                <a:spcPts val="1000"/>
              </a:spcBef>
              <a:buNone/>
              <a:defRPr sz="4400" b="1">
                <a:solidFill>
                  <a:schemeClr val="accent2"/>
                </a:solidFill>
                <a:latin typeface="News Gothic MT" panose="020B0503020103020203" pitchFamily="34" charset="0"/>
              </a:defRPr>
            </a:lvl1pPr>
            <a:lvl2pPr marL="457200" indent="0">
              <a:buNone/>
              <a:defRPr sz="3800">
                <a:solidFill>
                  <a:schemeClr val="bg1"/>
                </a:solidFill>
                <a:latin typeface="News Gothic MT" panose="020B0503020103020203" pitchFamily="34" charset="0"/>
              </a:defRPr>
            </a:lvl2pPr>
            <a:lvl3pPr marL="914400" indent="0">
              <a:buNone/>
              <a:defRPr sz="3800">
                <a:solidFill>
                  <a:schemeClr val="bg1"/>
                </a:solidFill>
                <a:latin typeface="News Gothic MT" panose="020B0503020103020203" pitchFamily="34" charset="0"/>
              </a:defRPr>
            </a:lvl3pPr>
            <a:lvl4pPr marL="1371600" indent="0">
              <a:buNone/>
              <a:defRPr sz="3800">
                <a:solidFill>
                  <a:schemeClr val="bg1"/>
                </a:solidFill>
                <a:latin typeface="News Gothic MT" panose="020B0503020103020203" pitchFamily="34" charset="0"/>
              </a:defRPr>
            </a:lvl4pPr>
            <a:lvl5pPr marL="1828800" indent="0">
              <a:buNone/>
              <a:defRPr sz="3800">
                <a:solidFill>
                  <a:schemeClr val="bg1"/>
                </a:solidFill>
                <a:latin typeface="News Gothic MT" panose="020B0503020103020203" pitchFamily="34" charset="0"/>
              </a:defRPr>
            </a:lvl5pPr>
          </a:lstStyle>
          <a:p>
            <a:pPr lvl="0"/>
            <a:r>
              <a:rPr lang="en-US" dirty="0"/>
              <a:t>Insert Text Here </a:t>
            </a:r>
            <a:br>
              <a:rPr lang="en-US" dirty="0"/>
            </a:br>
            <a:r>
              <a:rPr lang="en-US" dirty="0"/>
              <a:t>(load image to the right)</a:t>
            </a:r>
          </a:p>
        </p:txBody>
      </p:sp>
      <p:sp>
        <p:nvSpPr>
          <p:cNvPr id="11" name="Text Placeholder 2">
            <a:extLst>
              <a:ext uri="{FF2B5EF4-FFF2-40B4-BE49-F238E27FC236}">
                <a16:creationId xmlns:a16="http://schemas.microsoft.com/office/drawing/2014/main" id="{1F7ADD92-D67B-AC4D-BD0E-3725BA2A0A6C}"/>
              </a:ext>
            </a:extLst>
          </p:cNvPr>
          <p:cNvSpPr>
            <a:spLocks noGrp="1"/>
          </p:cNvSpPr>
          <p:nvPr>
            <p:ph type="body" sz="quarter" idx="12"/>
          </p:nvPr>
        </p:nvSpPr>
        <p:spPr>
          <a:xfrm>
            <a:off x="655638" y="3429001"/>
            <a:ext cx="4838700" cy="2454948"/>
          </a:xfrm>
          <a:prstGeom prst="rect">
            <a:avLst/>
          </a:prstGeom>
        </p:spPr>
        <p:txBody>
          <a:bodyPr/>
          <a:lstStyle>
            <a:lvl1pPr>
              <a:lnSpc>
                <a:spcPts val="3000"/>
              </a:lnSpc>
              <a:defRPr sz="2400">
                <a:solidFill>
                  <a:schemeClr val="tx2"/>
                </a:solidFill>
                <a:latin typeface="News Gothic MT" panose="020B0503020103020203" pitchFamily="34" charset="0"/>
              </a:defRPr>
            </a:lvl1pPr>
            <a:lvl2pPr marL="800100" indent="-342900">
              <a:buFont typeface="Arial" panose="020B0604020202020204" pitchFamily="34" charset="0"/>
              <a:buChar char="•"/>
              <a:defRPr>
                <a:solidFill>
                  <a:schemeClr val="tx2"/>
                </a:solidFill>
              </a:defRPr>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815488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ext Right + Image Left 6">
    <p:bg>
      <p:bgPr>
        <a:solidFill>
          <a:schemeClr val="bg1">
            <a:alpha val="8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71EE2EB-8217-B745-8D36-1D76B8A5B851}"/>
              </a:ext>
            </a:extLst>
          </p:cNvPr>
          <p:cNvSpPr/>
          <p:nvPr userDrawn="1"/>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News Gothic MT" panose="020B0503020103020203" pitchFamily="34" charset="0"/>
            </a:endParaRPr>
          </a:p>
        </p:txBody>
      </p:sp>
      <p:pic>
        <p:nvPicPr>
          <p:cNvPr id="8" name="Picture 7">
            <a:extLst>
              <a:ext uri="{FF2B5EF4-FFF2-40B4-BE49-F238E27FC236}">
                <a16:creationId xmlns:a16="http://schemas.microsoft.com/office/drawing/2014/main" id="{89FC04BC-FB76-6045-8C59-C30BA8E0C885}"/>
              </a:ext>
            </a:extLst>
          </p:cNvPr>
          <p:cNvPicPr>
            <a:picLocks noChangeAspect="1"/>
          </p:cNvPicPr>
          <p:nvPr userDrawn="1"/>
        </p:nvPicPr>
        <p:blipFill>
          <a:blip r:embed="rId2"/>
          <a:srcRect/>
          <a:stretch/>
        </p:blipFill>
        <p:spPr>
          <a:xfrm>
            <a:off x="0" y="5883949"/>
            <a:ext cx="12192000" cy="680483"/>
          </a:xfrm>
          <a:prstGeom prst="rect">
            <a:avLst/>
          </a:prstGeom>
        </p:spPr>
      </p:pic>
      <p:sp>
        <p:nvSpPr>
          <p:cNvPr id="10" name="Picture Placeholder 2">
            <a:extLst>
              <a:ext uri="{FF2B5EF4-FFF2-40B4-BE49-F238E27FC236}">
                <a16:creationId xmlns:a16="http://schemas.microsoft.com/office/drawing/2014/main" id="{DB0AEB36-16AE-3F43-95B7-DDF181FA115E}"/>
              </a:ext>
            </a:extLst>
          </p:cNvPr>
          <p:cNvSpPr>
            <a:spLocks noGrp="1"/>
          </p:cNvSpPr>
          <p:nvPr>
            <p:ph type="pic" sz="quarter" idx="11"/>
          </p:nvPr>
        </p:nvSpPr>
        <p:spPr>
          <a:xfrm>
            <a:off x="0" y="0"/>
            <a:ext cx="6096000" cy="6858000"/>
          </a:xfrm>
          <a:prstGeom prst="rect">
            <a:avLst/>
          </a:prstGeom>
        </p:spPr>
        <p:txBody>
          <a:bodyPr/>
          <a:lstStyle/>
          <a:p>
            <a:r>
              <a:rPr lang="en-US"/>
              <a:t>Click icon to add picture</a:t>
            </a:r>
            <a:endParaRPr lang="en-US" dirty="0"/>
          </a:p>
        </p:txBody>
      </p:sp>
      <p:sp>
        <p:nvSpPr>
          <p:cNvPr id="7" name="Text Placeholder 8">
            <a:extLst>
              <a:ext uri="{FF2B5EF4-FFF2-40B4-BE49-F238E27FC236}">
                <a16:creationId xmlns:a16="http://schemas.microsoft.com/office/drawing/2014/main" id="{797DA93B-9670-4F4A-B1ED-EAF3CDA903B5}"/>
              </a:ext>
            </a:extLst>
          </p:cNvPr>
          <p:cNvSpPr>
            <a:spLocks noGrp="1"/>
          </p:cNvSpPr>
          <p:nvPr>
            <p:ph type="body" sz="quarter" idx="10" hasCustomPrompt="1"/>
          </p:nvPr>
        </p:nvSpPr>
        <p:spPr>
          <a:xfrm>
            <a:off x="6724650" y="974052"/>
            <a:ext cx="4838700" cy="2064781"/>
          </a:xfrm>
          <a:prstGeom prst="rect">
            <a:avLst/>
          </a:prstGeom>
        </p:spPr>
        <p:txBody>
          <a:bodyPr/>
          <a:lstStyle>
            <a:lvl1pPr marL="0" indent="0">
              <a:lnSpc>
                <a:spcPts val="5000"/>
              </a:lnSpc>
              <a:spcBef>
                <a:spcPts val="1000"/>
              </a:spcBef>
              <a:buNone/>
              <a:defRPr sz="4400" b="1">
                <a:solidFill>
                  <a:schemeClr val="accent2"/>
                </a:solidFill>
                <a:latin typeface="News Gothic MT" panose="020B0503020103020203" pitchFamily="34" charset="0"/>
              </a:defRPr>
            </a:lvl1pPr>
            <a:lvl2pPr marL="457200" indent="0">
              <a:buNone/>
              <a:defRPr sz="3800">
                <a:solidFill>
                  <a:schemeClr val="bg1"/>
                </a:solidFill>
                <a:latin typeface="News Gothic MT" panose="020B0503020103020203" pitchFamily="34" charset="0"/>
              </a:defRPr>
            </a:lvl2pPr>
            <a:lvl3pPr marL="914400" indent="0">
              <a:buNone/>
              <a:defRPr sz="3800">
                <a:solidFill>
                  <a:schemeClr val="bg1"/>
                </a:solidFill>
                <a:latin typeface="News Gothic MT" panose="020B0503020103020203" pitchFamily="34" charset="0"/>
              </a:defRPr>
            </a:lvl3pPr>
            <a:lvl4pPr marL="1371600" indent="0">
              <a:buNone/>
              <a:defRPr sz="3800">
                <a:solidFill>
                  <a:schemeClr val="bg1"/>
                </a:solidFill>
                <a:latin typeface="News Gothic MT" panose="020B0503020103020203" pitchFamily="34" charset="0"/>
              </a:defRPr>
            </a:lvl4pPr>
            <a:lvl5pPr marL="1828800" indent="0">
              <a:buNone/>
              <a:defRPr sz="3800">
                <a:solidFill>
                  <a:schemeClr val="bg1"/>
                </a:solidFill>
                <a:latin typeface="News Gothic MT" panose="020B0503020103020203" pitchFamily="34" charset="0"/>
              </a:defRPr>
            </a:lvl5pPr>
          </a:lstStyle>
          <a:p>
            <a:pPr lvl="0"/>
            <a:r>
              <a:rPr lang="en-US" dirty="0"/>
              <a:t>Insert Text Here </a:t>
            </a:r>
            <a:br>
              <a:rPr lang="en-US" dirty="0"/>
            </a:br>
            <a:r>
              <a:rPr lang="en-US" dirty="0"/>
              <a:t>(load image to the left)</a:t>
            </a:r>
          </a:p>
        </p:txBody>
      </p:sp>
      <p:sp>
        <p:nvSpPr>
          <p:cNvPr id="11" name="Text Placeholder 2">
            <a:extLst>
              <a:ext uri="{FF2B5EF4-FFF2-40B4-BE49-F238E27FC236}">
                <a16:creationId xmlns:a16="http://schemas.microsoft.com/office/drawing/2014/main" id="{A712103E-9D38-FC40-8867-7D758955E784}"/>
              </a:ext>
            </a:extLst>
          </p:cNvPr>
          <p:cNvSpPr>
            <a:spLocks noGrp="1"/>
          </p:cNvSpPr>
          <p:nvPr>
            <p:ph type="body" sz="quarter" idx="14"/>
          </p:nvPr>
        </p:nvSpPr>
        <p:spPr>
          <a:xfrm>
            <a:off x="6724650" y="3429001"/>
            <a:ext cx="4838700" cy="2454948"/>
          </a:xfrm>
          <a:prstGeom prst="rect">
            <a:avLst/>
          </a:prstGeom>
        </p:spPr>
        <p:txBody>
          <a:bodyPr/>
          <a:lstStyle>
            <a:lvl1pPr>
              <a:lnSpc>
                <a:spcPts val="3000"/>
              </a:lnSpc>
              <a:defRPr sz="2400">
                <a:solidFill>
                  <a:schemeClr val="tx2"/>
                </a:solidFill>
                <a:latin typeface="News Gothic MT" panose="020B0503020103020203" pitchFamily="34" charset="0"/>
              </a:defRPr>
            </a:lvl1pPr>
            <a:lvl2pPr>
              <a:defRPr>
                <a:solidFill>
                  <a:schemeClr val="tx2"/>
                </a:solidFill>
              </a:defRPr>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414712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Caption Bottom (IMAGE BACKGROUND) 1">
    <p:bg>
      <p:bgPr>
        <a:solidFill>
          <a:schemeClr val="bg1">
            <a:alpha val="80000"/>
          </a:schemeClr>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E94272B-B115-054E-8D93-76BB8AEB9788}"/>
              </a:ext>
            </a:extLst>
          </p:cNvPr>
          <p:cNvPicPr>
            <a:picLocks noChangeAspect="1"/>
          </p:cNvPicPr>
          <p:nvPr userDrawn="1"/>
        </p:nvPicPr>
        <p:blipFill>
          <a:blip r:embed="rId2">
            <a:alphaModFix amt="90000"/>
          </a:blip>
          <a:srcRect/>
          <a:stretch/>
        </p:blipFill>
        <p:spPr>
          <a:xfrm rot="10800000">
            <a:off x="-38745" y="4733540"/>
            <a:ext cx="12266908" cy="2137511"/>
          </a:xfrm>
          <a:prstGeom prst="rect">
            <a:avLst/>
          </a:prstGeom>
        </p:spPr>
      </p:pic>
      <p:sp>
        <p:nvSpPr>
          <p:cNvPr id="7" name="Title Placeholder 1">
            <a:extLst>
              <a:ext uri="{FF2B5EF4-FFF2-40B4-BE49-F238E27FC236}">
                <a16:creationId xmlns:a16="http://schemas.microsoft.com/office/drawing/2014/main" id="{E1BC295F-07E6-4E46-BB6B-B7D724955B00}"/>
              </a:ext>
            </a:extLst>
          </p:cNvPr>
          <p:cNvSpPr>
            <a:spLocks noGrp="1"/>
          </p:cNvSpPr>
          <p:nvPr>
            <p:ph type="title" hasCustomPrompt="1"/>
          </p:nvPr>
        </p:nvSpPr>
        <p:spPr>
          <a:xfrm>
            <a:off x="707016" y="5346914"/>
            <a:ext cx="10775385" cy="1247615"/>
          </a:xfrm>
          <a:prstGeom prst="rect">
            <a:avLst/>
          </a:prstGeom>
        </p:spPr>
        <p:txBody>
          <a:bodyPr vert="horz" lIns="91440" tIns="45720" rIns="91440" bIns="45720" rtlCol="0" anchor="t">
            <a:noAutofit/>
          </a:bodyPr>
          <a:lstStyle>
            <a:lvl1pPr algn="l">
              <a:lnSpc>
                <a:spcPts val="3000"/>
              </a:lnSpc>
              <a:defRPr sz="2400" b="1">
                <a:solidFill>
                  <a:schemeClr val="bg1"/>
                </a:solidFill>
              </a:defRPr>
            </a:lvl1pPr>
          </a:lstStyle>
          <a:p>
            <a:r>
              <a:rPr lang="en-US" dirty="0"/>
              <a:t>Insert small caption 1-2 sentences (place </a:t>
            </a:r>
            <a:r>
              <a:rPr lang="en-US" dirty="0" err="1"/>
              <a:t>fullscreen</a:t>
            </a:r>
            <a:r>
              <a:rPr lang="en-US" dirty="0"/>
              <a:t> image in background)</a:t>
            </a:r>
          </a:p>
        </p:txBody>
      </p:sp>
    </p:spTree>
    <p:extLst>
      <p:ext uri="{BB962C8B-B14F-4D97-AF65-F5344CB8AC3E}">
        <p14:creationId xmlns:p14="http://schemas.microsoft.com/office/powerpoint/2010/main" val="3512546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aption Top (IMAGE BACKGROUND) 1">
    <p:bg>
      <p:bgPr>
        <a:solidFill>
          <a:schemeClr val="bg1">
            <a:alpha val="80000"/>
          </a:schemeClr>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E94272B-B115-054E-8D93-76BB8AEB9788}"/>
              </a:ext>
            </a:extLst>
          </p:cNvPr>
          <p:cNvPicPr>
            <a:picLocks noChangeAspect="1"/>
          </p:cNvPicPr>
          <p:nvPr userDrawn="1"/>
        </p:nvPicPr>
        <p:blipFill>
          <a:blip r:embed="rId2">
            <a:alphaModFix amt="90000"/>
          </a:blip>
          <a:srcRect/>
          <a:stretch/>
        </p:blipFill>
        <p:spPr>
          <a:xfrm>
            <a:off x="-38745" y="-15498"/>
            <a:ext cx="12266908" cy="2137511"/>
          </a:xfrm>
          <a:prstGeom prst="rect">
            <a:avLst/>
          </a:prstGeom>
        </p:spPr>
      </p:pic>
      <p:sp>
        <p:nvSpPr>
          <p:cNvPr id="7" name="Title Placeholder 1">
            <a:extLst>
              <a:ext uri="{FF2B5EF4-FFF2-40B4-BE49-F238E27FC236}">
                <a16:creationId xmlns:a16="http://schemas.microsoft.com/office/drawing/2014/main" id="{E1BC295F-07E6-4E46-BB6B-B7D724955B00}"/>
              </a:ext>
            </a:extLst>
          </p:cNvPr>
          <p:cNvSpPr>
            <a:spLocks noGrp="1"/>
          </p:cNvSpPr>
          <p:nvPr>
            <p:ph type="title" hasCustomPrompt="1"/>
          </p:nvPr>
        </p:nvSpPr>
        <p:spPr>
          <a:xfrm>
            <a:off x="707016" y="348710"/>
            <a:ext cx="10775385" cy="1247615"/>
          </a:xfrm>
          <a:prstGeom prst="rect">
            <a:avLst/>
          </a:prstGeom>
        </p:spPr>
        <p:txBody>
          <a:bodyPr vert="horz" lIns="91440" tIns="45720" rIns="91440" bIns="45720" rtlCol="0" anchor="t">
            <a:noAutofit/>
          </a:bodyPr>
          <a:lstStyle>
            <a:lvl1pPr algn="l">
              <a:lnSpc>
                <a:spcPts val="3000"/>
              </a:lnSpc>
              <a:defRPr sz="2400" b="1">
                <a:solidFill>
                  <a:schemeClr val="bg1"/>
                </a:solidFill>
              </a:defRPr>
            </a:lvl1pPr>
          </a:lstStyle>
          <a:p>
            <a:r>
              <a:rPr lang="en-US" dirty="0"/>
              <a:t>Insert small caption 1-2 sentences (place </a:t>
            </a:r>
            <a:r>
              <a:rPr lang="en-US" dirty="0" err="1"/>
              <a:t>fullscreen</a:t>
            </a:r>
            <a:r>
              <a:rPr lang="en-US" dirty="0"/>
              <a:t> image in background)</a:t>
            </a:r>
          </a:p>
        </p:txBody>
      </p:sp>
    </p:spTree>
    <p:extLst>
      <p:ext uri="{BB962C8B-B14F-4D97-AF65-F5344CB8AC3E}">
        <p14:creationId xmlns:p14="http://schemas.microsoft.com/office/powerpoint/2010/main" val="3517936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Big Caption Bottom (IMAGE BACKGROUND) 1">
    <p:bg>
      <p:bgPr>
        <a:solidFill>
          <a:schemeClr val="bg1">
            <a:alpha val="80000"/>
          </a:schemeClr>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CB59E6A-016A-B542-9703-C31337CC8B0B}"/>
              </a:ext>
            </a:extLst>
          </p:cNvPr>
          <p:cNvPicPr>
            <a:picLocks noChangeAspect="1"/>
          </p:cNvPicPr>
          <p:nvPr userDrawn="1"/>
        </p:nvPicPr>
        <p:blipFill>
          <a:blip r:embed="rId2">
            <a:alphaModFix amt="90000"/>
          </a:blip>
          <a:srcRect/>
          <a:stretch/>
        </p:blipFill>
        <p:spPr>
          <a:xfrm>
            <a:off x="-30996" y="3601705"/>
            <a:ext cx="12266907" cy="3291895"/>
          </a:xfrm>
          <a:prstGeom prst="rect">
            <a:avLst/>
          </a:prstGeom>
        </p:spPr>
      </p:pic>
      <p:sp>
        <p:nvSpPr>
          <p:cNvPr id="7" name="Title Placeholder 1">
            <a:extLst>
              <a:ext uri="{FF2B5EF4-FFF2-40B4-BE49-F238E27FC236}">
                <a16:creationId xmlns:a16="http://schemas.microsoft.com/office/drawing/2014/main" id="{E1BC295F-07E6-4E46-BB6B-B7D724955B00}"/>
              </a:ext>
            </a:extLst>
          </p:cNvPr>
          <p:cNvSpPr>
            <a:spLocks noGrp="1"/>
          </p:cNvSpPr>
          <p:nvPr>
            <p:ph type="title" hasCustomPrompt="1"/>
          </p:nvPr>
        </p:nvSpPr>
        <p:spPr>
          <a:xfrm>
            <a:off x="707016" y="4308528"/>
            <a:ext cx="10775385" cy="2061277"/>
          </a:xfrm>
          <a:prstGeom prst="rect">
            <a:avLst/>
          </a:prstGeom>
        </p:spPr>
        <p:txBody>
          <a:bodyPr vert="horz" lIns="91440" tIns="45720" rIns="91440" bIns="45720" rtlCol="0" anchor="t">
            <a:noAutofit/>
          </a:bodyPr>
          <a:lstStyle>
            <a:lvl1pPr algn="l">
              <a:lnSpc>
                <a:spcPts val="4600"/>
              </a:lnSpc>
              <a:defRPr sz="2800" b="1">
                <a:solidFill>
                  <a:schemeClr val="bg1"/>
                </a:solidFill>
              </a:defRPr>
            </a:lvl1pPr>
          </a:lstStyle>
          <a:p>
            <a:r>
              <a:rPr lang="en-US" dirty="0"/>
              <a:t>Insert big caption 1-2 sentences (place </a:t>
            </a:r>
            <a:r>
              <a:rPr lang="en-US" dirty="0" err="1"/>
              <a:t>fullscreen</a:t>
            </a:r>
            <a:r>
              <a:rPr lang="en-US" dirty="0"/>
              <a:t> image in background)</a:t>
            </a:r>
          </a:p>
        </p:txBody>
      </p:sp>
    </p:spTree>
    <p:extLst>
      <p:ext uri="{BB962C8B-B14F-4D97-AF65-F5344CB8AC3E}">
        <p14:creationId xmlns:p14="http://schemas.microsoft.com/office/powerpoint/2010/main" val="2602098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Caption Bottom (IMAGE BACKGROUND) 2">
    <p:bg>
      <p:bgPr>
        <a:solidFill>
          <a:schemeClr val="bg1">
            <a:alpha val="80000"/>
          </a:schemeClr>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E94272B-B115-054E-8D93-76BB8AEB9788}"/>
              </a:ext>
            </a:extLst>
          </p:cNvPr>
          <p:cNvPicPr>
            <a:picLocks noChangeAspect="1"/>
          </p:cNvPicPr>
          <p:nvPr userDrawn="1"/>
        </p:nvPicPr>
        <p:blipFill>
          <a:blip r:embed="rId2">
            <a:alphaModFix amt="80000"/>
          </a:blip>
          <a:srcRect/>
          <a:stretch/>
        </p:blipFill>
        <p:spPr>
          <a:xfrm rot="10800000">
            <a:off x="-20599" y="4733540"/>
            <a:ext cx="12230616" cy="2137512"/>
          </a:xfrm>
          <a:prstGeom prst="rect">
            <a:avLst/>
          </a:prstGeom>
        </p:spPr>
      </p:pic>
      <p:sp>
        <p:nvSpPr>
          <p:cNvPr id="6" name="Title Placeholder 1">
            <a:extLst>
              <a:ext uri="{FF2B5EF4-FFF2-40B4-BE49-F238E27FC236}">
                <a16:creationId xmlns:a16="http://schemas.microsoft.com/office/drawing/2014/main" id="{9303FC3E-D1E3-184E-8004-A4505C4949C4}"/>
              </a:ext>
            </a:extLst>
          </p:cNvPr>
          <p:cNvSpPr>
            <a:spLocks noGrp="1"/>
          </p:cNvSpPr>
          <p:nvPr>
            <p:ph type="title" hasCustomPrompt="1"/>
          </p:nvPr>
        </p:nvSpPr>
        <p:spPr>
          <a:xfrm>
            <a:off x="707016" y="5346914"/>
            <a:ext cx="10775385" cy="1247615"/>
          </a:xfrm>
          <a:prstGeom prst="rect">
            <a:avLst/>
          </a:prstGeom>
        </p:spPr>
        <p:txBody>
          <a:bodyPr vert="horz" lIns="91440" tIns="45720" rIns="91440" bIns="45720" rtlCol="0" anchor="t">
            <a:noAutofit/>
          </a:bodyPr>
          <a:lstStyle>
            <a:lvl1pPr algn="l">
              <a:lnSpc>
                <a:spcPts val="3000"/>
              </a:lnSpc>
              <a:defRPr sz="2400" b="1">
                <a:solidFill>
                  <a:schemeClr val="bg1"/>
                </a:solidFill>
              </a:defRPr>
            </a:lvl1pPr>
          </a:lstStyle>
          <a:p>
            <a:r>
              <a:rPr lang="en-US" dirty="0"/>
              <a:t>Insert small caption 1-2 sentences (place </a:t>
            </a:r>
            <a:r>
              <a:rPr lang="en-US" dirty="0" err="1"/>
              <a:t>fullscreen</a:t>
            </a:r>
            <a:r>
              <a:rPr lang="en-US" dirty="0"/>
              <a:t> image in background)</a:t>
            </a:r>
          </a:p>
        </p:txBody>
      </p:sp>
    </p:spTree>
    <p:extLst>
      <p:ext uri="{BB962C8B-B14F-4D97-AF65-F5344CB8AC3E}">
        <p14:creationId xmlns:p14="http://schemas.microsoft.com/office/powerpoint/2010/main" val="2871423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Caption Top (IMAGE BACKGROUND) 2">
    <p:bg>
      <p:bgPr>
        <a:solidFill>
          <a:schemeClr val="bg1">
            <a:alpha val="80000"/>
          </a:schemeClr>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E94272B-B115-054E-8D93-76BB8AEB9788}"/>
              </a:ext>
            </a:extLst>
          </p:cNvPr>
          <p:cNvPicPr>
            <a:picLocks noChangeAspect="1"/>
          </p:cNvPicPr>
          <p:nvPr userDrawn="1"/>
        </p:nvPicPr>
        <p:blipFill>
          <a:blip r:embed="rId2">
            <a:alphaModFix amt="80000"/>
          </a:blip>
          <a:srcRect/>
          <a:stretch/>
        </p:blipFill>
        <p:spPr>
          <a:xfrm>
            <a:off x="-20599" y="-15498"/>
            <a:ext cx="12230616" cy="2137512"/>
          </a:xfrm>
          <a:prstGeom prst="rect">
            <a:avLst/>
          </a:prstGeom>
        </p:spPr>
      </p:pic>
      <p:sp>
        <p:nvSpPr>
          <p:cNvPr id="6" name="Title Placeholder 1">
            <a:extLst>
              <a:ext uri="{FF2B5EF4-FFF2-40B4-BE49-F238E27FC236}">
                <a16:creationId xmlns:a16="http://schemas.microsoft.com/office/drawing/2014/main" id="{6336E4F8-3E34-644C-8587-7894FD5F2F30}"/>
              </a:ext>
            </a:extLst>
          </p:cNvPr>
          <p:cNvSpPr>
            <a:spLocks noGrp="1"/>
          </p:cNvSpPr>
          <p:nvPr>
            <p:ph type="title" hasCustomPrompt="1"/>
          </p:nvPr>
        </p:nvSpPr>
        <p:spPr>
          <a:xfrm>
            <a:off x="707016" y="348710"/>
            <a:ext cx="10775385" cy="1247615"/>
          </a:xfrm>
          <a:prstGeom prst="rect">
            <a:avLst/>
          </a:prstGeom>
        </p:spPr>
        <p:txBody>
          <a:bodyPr vert="horz" lIns="91440" tIns="45720" rIns="91440" bIns="45720" rtlCol="0" anchor="t">
            <a:noAutofit/>
          </a:bodyPr>
          <a:lstStyle>
            <a:lvl1pPr algn="l">
              <a:lnSpc>
                <a:spcPts val="3000"/>
              </a:lnSpc>
              <a:defRPr sz="2400" b="1">
                <a:solidFill>
                  <a:schemeClr val="bg1"/>
                </a:solidFill>
              </a:defRPr>
            </a:lvl1pPr>
          </a:lstStyle>
          <a:p>
            <a:r>
              <a:rPr lang="en-US" dirty="0"/>
              <a:t>Insert small caption 1-2 sentences (place </a:t>
            </a:r>
            <a:r>
              <a:rPr lang="en-US" dirty="0" err="1"/>
              <a:t>fullscreen</a:t>
            </a:r>
            <a:r>
              <a:rPr lang="en-US" dirty="0"/>
              <a:t> image in background)</a:t>
            </a:r>
          </a:p>
        </p:txBody>
      </p:sp>
    </p:spTree>
    <p:extLst>
      <p:ext uri="{BB962C8B-B14F-4D97-AF65-F5344CB8AC3E}">
        <p14:creationId xmlns:p14="http://schemas.microsoft.com/office/powerpoint/2010/main" val="856552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Big Caption Bottom (IMAGE BACKGROUND) 2">
    <p:bg>
      <p:bgPr>
        <a:solidFill>
          <a:schemeClr val="bg1">
            <a:alpha val="80000"/>
          </a:schemeClr>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CB59E6A-016A-B542-9703-C31337CC8B0B}"/>
              </a:ext>
            </a:extLst>
          </p:cNvPr>
          <p:cNvPicPr>
            <a:picLocks noChangeAspect="1"/>
          </p:cNvPicPr>
          <p:nvPr userDrawn="1"/>
        </p:nvPicPr>
        <p:blipFill>
          <a:blip r:embed="rId2">
            <a:alphaModFix amt="80000"/>
          </a:blip>
          <a:srcRect/>
          <a:stretch/>
        </p:blipFill>
        <p:spPr>
          <a:xfrm>
            <a:off x="-30996" y="3601705"/>
            <a:ext cx="12266907" cy="3291895"/>
          </a:xfrm>
          <a:prstGeom prst="rect">
            <a:avLst/>
          </a:prstGeom>
        </p:spPr>
      </p:pic>
      <p:sp>
        <p:nvSpPr>
          <p:cNvPr id="5" name="Title Placeholder 1">
            <a:extLst>
              <a:ext uri="{FF2B5EF4-FFF2-40B4-BE49-F238E27FC236}">
                <a16:creationId xmlns:a16="http://schemas.microsoft.com/office/drawing/2014/main" id="{E289DB42-5D61-704C-AFC3-D7E6AEFC47BE}"/>
              </a:ext>
            </a:extLst>
          </p:cNvPr>
          <p:cNvSpPr>
            <a:spLocks noGrp="1"/>
          </p:cNvSpPr>
          <p:nvPr>
            <p:ph type="title" hasCustomPrompt="1"/>
          </p:nvPr>
        </p:nvSpPr>
        <p:spPr>
          <a:xfrm>
            <a:off x="707016" y="4308528"/>
            <a:ext cx="10775385" cy="2061277"/>
          </a:xfrm>
          <a:prstGeom prst="rect">
            <a:avLst/>
          </a:prstGeom>
        </p:spPr>
        <p:txBody>
          <a:bodyPr vert="horz" lIns="91440" tIns="45720" rIns="91440" bIns="45720" rtlCol="0" anchor="t">
            <a:noAutofit/>
          </a:bodyPr>
          <a:lstStyle>
            <a:lvl1pPr algn="l">
              <a:lnSpc>
                <a:spcPts val="4600"/>
              </a:lnSpc>
              <a:defRPr sz="2800" b="1">
                <a:solidFill>
                  <a:schemeClr val="bg1"/>
                </a:solidFill>
              </a:defRPr>
            </a:lvl1pPr>
          </a:lstStyle>
          <a:p>
            <a:r>
              <a:rPr lang="en-US" dirty="0"/>
              <a:t>Insert big caption 1-2 sentences (place </a:t>
            </a:r>
            <a:r>
              <a:rPr lang="en-US" dirty="0" err="1"/>
              <a:t>fullscreen</a:t>
            </a:r>
            <a:r>
              <a:rPr lang="en-US" dirty="0"/>
              <a:t> image in background)</a:t>
            </a:r>
          </a:p>
        </p:txBody>
      </p:sp>
    </p:spTree>
    <p:extLst>
      <p:ext uri="{BB962C8B-B14F-4D97-AF65-F5344CB8AC3E}">
        <p14:creationId xmlns:p14="http://schemas.microsoft.com/office/powerpoint/2010/main" val="2560323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Caption Bottom (IMAGE BACKGROUND) 3">
    <p:bg>
      <p:bgPr>
        <a:solidFill>
          <a:schemeClr val="bg1">
            <a:alpha val="80000"/>
          </a:schemeClr>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E94272B-B115-054E-8D93-76BB8AEB9788}"/>
              </a:ext>
            </a:extLst>
          </p:cNvPr>
          <p:cNvPicPr>
            <a:picLocks noChangeAspect="1"/>
          </p:cNvPicPr>
          <p:nvPr userDrawn="1"/>
        </p:nvPicPr>
        <p:blipFill>
          <a:blip r:embed="rId2">
            <a:alphaModFix amt="80000"/>
          </a:blip>
          <a:srcRect/>
          <a:stretch/>
        </p:blipFill>
        <p:spPr>
          <a:xfrm rot="10800000">
            <a:off x="-20599" y="4736702"/>
            <a:ext cx="12230616" cy="2131188"/>
          </a:xfrm>
          <a:prstGeom prst="rect">
            <a:avLst/>
          </a:prstGeom>
        </p:spPr>
      </p:pic>
      <p:sp>
        <p:nvSpPr>
          <p:cNvPr id="6" name="Title Placeholder 1">
            <a:extLst>
              <a:ext uri="{FF2B5EF4-FFF2-40B4-BE49-F238E27FC236}">
                <a16:creationId xmlns:a16="http://schemas.microsoft.com/office/drawing/2014/main" id="{C0B751CD-6C89-C144-9413-5E66D07FA867}"/>
              </a:ext>
            </a:extLst>
          </p:cNvPr>
          <p:cNvSpPr>
            <a:spLocks noGrp="1"/>
          </p:cNvSpPr>
          <p:nvPr>
            <p:ph type="title" hasCustomPrompt="1"/>
          </p:nvPr>
        </p:nvSpPr>
        <p:spPr>
          <a:xfrm>
            <a:off x="707016" y="5346914"/>
            <a:ext cx="10775385" cy="1247615"/>
          </a:xfrm>
          <a:prstGeom prst="rect">
            <a:avLst/>
          </a:prstGeom>
        </p:spPr>
        <p:txBody>
          <a:bodyPr vert="horz" lIns="91440" tIns="45720" rIns="91440" bIns="45720" rtlCol="0" anchor="t">
            <a:noAutofit/>
          </a:bodyPr>
          <a:lstStyle>
            <a:lvl1pPr algn="l">
              <a:lnSpc>
                <a:spcPts val="3000"/>
              </a:lnSpc>
              <a:defRPr sz="2400" b="1">
                <a:solidFill>
                  <a:schemeClr val="tx2">
                    <a:lumMod val="75000"/>
                  </a:schemeClr>
                </a:solidFill>
              </a:defRPr>
            </a:lvl1pPr>
          </a:lstStyle>
          <a:p>
            <a:r>
              <a:rPr lang="en-US" dirty="0"/>
              <a:t>Insert small caption 1-2 sentences (place </a:t>
            </a:r>
            <a:r>
              <a:rPr lang="en-US" dirty="0" err="1"/>
              <a:t>fullscreen</a:t>
            </a:r>
            <a:r>
              <a:rPr lang="en-US" dirty="0"/>
              <a:t> image in background)</a:t>
            </a:r>
          </a:p>
        </p:txBody>
      </p:sp>
    </p:spTree>
    <p:extLst>
      <p:ext uri="{BB962C8B-B14F-4D97-AF65-F5344CB8AC3E}">
        <p14:creationId xmlns:p14="http://schemas.microsoft.com/office/powerpoint/2010/main" val="1541678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Column: Headline + List (1)">
    <p:bg>
      <p:bgPr>
        <a:solidFill>
          <a:schemeClr val="bg1">
            <a:alpha val="80000"/>
          </a:schemeClr>
        </a:solidFill>
        <a:effectLst/>
      </p:bgPr>
    </p:bg>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48C8CF53-848B-B24C-A144-B7197CB9766E}"/>
              </a:ext>
            </a:extLst>
          </p:cNvPr>
          <p:cNvSpPr>
            <a:spLocks noGrp="1"/>
          </p:cNvSpPr>
          <p:nvPr>
            <p:ph type="body" sz="quarter" idx="10" hasCustomPrompt="1"/>
          </p:nvPr>
        </p:nvSpPr>
        <p:spPr>
          <a:xfrm>
            <a:off x="748628" y="844658"/>
            <a:ext cx="4660280" cy="2975674"/>
          </a:xfrm>
          <a:prstGeom prst="rect">
            <a:avLst/>
          </a:prstGeom>
        </p:spPr>
        <p:txBody>
          <a:bodyPr/>
          <a:lstStyle>
            <a:lvl1pPr marL="0" indent="0">
              <a:lnSpc>
                <a:spcPts val="5000"/>
              </a:lnSpc>
              <a:buNone/>
              <a:defRPr sz="4400" b="1">
                <a:solidFill>
                  <a:schemeClr val="accent2"/>
                </a:solidFill>
                <a:latin typeface="News Gothic MT" panose="020B0503020103020203" pitchFamily="34" charset="0"/>
              </a:defRPr>
            </a:lvl1pPr>
            <a:lvl2pPr marL="457200" indent="0">
              <a:buNone/>
              <a:defRPr sz="3800">
                <a:solidFill>
                  <a:schemeClr val="bg1"/>
                </a:solidFill>
                <a:latin typeface="News Gothic MT" panose="020B0503020103020203" pitchFamily="34" charset="0"/>
              </a:defRPr>
            </a:lvl2pPr>
            <a:lvl3pPr marL="914400" indent="0">
              <a:buNone/>
              <a:defRPr sz="3800">
                <a:solidFill>
                  <a:schemeClr val="bg1"/>
                </a:solidFill>
                <a:latin typeface="News Gothic MT" panose="020B0503020103020203" pitchFamily="34" charset="0"/>
              </a:defRPr>
            </a:lvl3pPr>
            <a:lvl4pPr marL="1371600" indent="0">
              <a:buNone/>
              <a:defRPr sz="3800">
                <a:solidFill>
                  <a:schemeClr val="bg1"/>
                </a:solidFill>
                <a:latin typeface="News Gothic MT" panose="020B0503020103020203" pitchFamily="34" charset="0"/>
              </a:defRPr>
            </a:lvl4pPr>
            <a:lvl5pPr marL="1828800" indent="0">
              <a:buNone/>
              <a:defRPr sz="3800">
                <a:solidFill>
                  <a:schemeClr val="bg1"/>
                </a:solidFill>
                <a:latin typeface="News Gothic MT" panose="020B0503020103020203" pitchFamily="34" charset="0"/>
              </a:defRPr>
            </a:lvl5pPr>
          </a:lstStyle>
          <a:p>
            <a:pPr lvl="0"/>
            <a:r>
              <a:rPr lang="en-US" dirty="0"/>
              <a:t>Insert Text here Numbered List</a:t>
            </a:r>
          </a:p>
        </p:txBody>
      </p:sp>
      <p:sp>
        <p:nvSpPr>
          <p:cNvPr id="4" name="Text Placeholder 3">
            <a:extLst>
              <a:ext uri="{FF2B5EF4-FFF2-40B4-BE49-F238E27FC236}">
                <a16:creationId xmlns:a16="http://schemas.microsoft.com/office/drawing/2014/main" id="{EF9218CA-F071-8B41-9280-1F1CBD0FC6B8}"/>
              </a:ext>
            </a:extLst>
          </p:cNvPr>
          <p:cNvSpPr>
            <a:spLocks noGrp="1"/>
          </p:cNvSpPr>
          <p:nvPr>
            <p:ph type="body" sz="quarter" idx="11" hasCustomPrompt="1"/>
          </p:nvPr>
        </p:nvSpPr>
        <p:spPr>
          <a:xfrm>
            <a:off x="5827363" y="844657"/>
            <a:ext cx="5616009" cy="4726983"/>
          </a:xfrm>
          <a:prstGeom prst="rect">
            <a:avLst/>
          </a:prstGeom>
        </p:spPr>
        <p:txBody>
          <a:bodyPr/>
          <a:lstStyle>
            <a:lvl1pPr marL="514350" indent="-514350">
              <a:lnSpc>
                <a:spcPct val="100000"/>
              </a:lnSpc>
              <a:buClr>
                <a:schemeClr val="tx2"/>
              </a:buClr>
              <a:buSzPct val="90000"/>
              <a:buFont typeface="+mj-lt"/>
              <a:buAutoNum type="arabicPeriod"/>
              <a:defRPr sz="2400">
                <a:solidFill>
                  <a:schemeClr val="tx2"/>
                </a:solidFill>
                <a:latin typeface="News Gothic MT" panose="020B0503020103020203" pitchFamily="34" charset="0"/>
              </a:defRPr>
            </a:lvl1pPr>
            <a:lvl2pPr marL="914400" indent="-457200">
              <a:lnSpc>
                <a:spcPct val="100000"/>
              </a:lnSpc>
              <a:buClr>
                <a:schemeClr val="bg2"/>
              </a:buClr>
              <a:buSzPct val="90000"/>
              <a:buFont typeface="+mj-lt"/>
              <a:buAutoNum type="alphaLcPeriod"/>
              <a:defRPr sz="2000">
                <a:solidFill>
                  <a:schemeClr val="tx2"/>
                </a:solidFill>
                <a:latin typeface="News Gothic MT" panose="020B0503020103020203" pitchFamily="34" charset="0"/>
              </a:defRPr>
            </a:lvl2pPr>
            <a:lvl3pPr marL="1371600" indent="-457200">
              <a:lnSpc>
                <a:spcPct val="100000"/>
              </a:lnSpc>
              <a:buClr>
                <a:schemeClr val="tx1">
                  <a:lumMod val="60000"/>
                  <a:lumOff val="40000"/>
                </a:schemeClr>
              </a:buClr>
              <a:buSzPct val="90000"/>
              <a:buFont typeface="+mj-lt"/>
              <a:buAutoNum type="arabicPeriod"/>
              <a:defRPr sz="1800">
                <a:solidFill>
                  <a:schemeClr val="tx2"/>
                </a:solidFill>
                <a:latin typeface="News Gothic MT" panose="020B0503020103020203" pitchFamily="34" charset="0"/>
              </a:defRPr>
            </a:lvl3pPr>
            <a:lvl4pPr marL="1714500" indent="-342900">
              <a:buClr>
                <a:schemeClr val="tx2"/>
              </a:buClr>
              <a:buSzPct val="90000"/>
              <a:buFont typeface="+mj-lt"/>
              <a:buAutoNum type="arabicPeriod"/>
              <a:defRPr sz="2000">
                <a:latin typeface="News Gothic MT" panose="020B0503020103020203" pitchFamily="34" charset="0"/>
              </a:defRPr>
            </a:lvl4pPr>
            <a:lvl5pPr marL="2171700" indent="-342900">
              <a:buClr>
                <a:schemeClr val="tx2"/>
              </a:buClr>
              <a:buSzPct val="90000"/>
              <a:buFont typeface="+mj-lt"/>
              <a:buAutoNum type="arabicPeriod"/>
              <a:defRPr sz="2000">
                <a:latin typeface="News Gothic MT" panose="020B0503020103020203" pitchFamily="34" charset="0"/>
              </a:defRPr>
            </a:lvl5pPr>
          </a:lstStyle>
          <a:p>
            <a:pPr lvl="0"/>
            <a:r>
              <a:rPr lang="en-US" dirty="0"/>
              <a:t>Insert Numbered List Here</a:t>
            </a:r>
          </a:p>
          <a:p>
            <a:pPr lvl="1"/>
            <a:r>
              <a:rPr lang="en-US" dirty="0"/>
              <a:t>Second level</a:t>
            </a:r>
          </a:p>
          <a:p>
            <a:pPr lvl="2"/>
            <a:r>
              <a:rPr lang="en-US" dirty="0"/>
              <a:t>Third level</a:t>
            </a:r>
          </a:p>
        </p:txBody>
      </p:sp>
      <p:pic>
        <p:nvPicPr>
          <p:cNvPr id="7" name="Picture 6">
            <a:extLst>
              <a:ext uri="{FF2B5EF4-FFF2-40B4-BE49-F238E27FC236}">
                <a16:creationId xmlns:a16="http://schemas.microsoft.com/office/drawing/2014/main" id="{33BAB568-223B-7049-B637-D5CF9D5F92F9}"/>
              </a:ext>
            </a:extLst>
          </p:cNvPr>
          <p:cNvPicPr>
            <a:picLocks noChangeAspect="1"/>
          </p:cNvPicPr>
          <p:nvPr userDrawn="1"/>
        </p:nvPicPr>
        <p:blipFill>
          <a:blip r:embed="rId2"/>
          <a:srcRect/>
          <a:stretch/>
        </p:blipFill>
        <p:spPr>
          <a:xfrm>
            <a:off x="-51020" y="5924049"/>
            <a:ext cx="12290439" cy="685977"/>
          </a:xfrm>
          <a:prstGeom prst="rect">
            <a:avLst/>
          </a:prstGeom>
        </p:spPr>
      </p:pic>
    </p:spTree>
    <p:extLst>
      <p:ext uri="{BB962C8B-B14F-4D97-AF65-F5344CB8AC3E}">
        <p14:creationId xmlns:p14="http://schemas.microsoft.com/office/powerpoint/2010/main" val="3925908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Caption Top (IMAGE BACKGROUND) 3">
    <p:bg>
      <p:bgPr>
        <a:solidFill>
          <a:schemeClr val="bg1">
            <a:alpha val="80000"/>
          </a:schemeClr>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E94272B-B115-054E-8D93-76BB8AEB9788}"/>
              </a:ext>
            </a:extLst>
          </p:cNvPr>
          <p:cNvPicPr>
            <a:picLocks noChangeAspect="1"/>
          </p:cNvPicPr>
          <p:nvPr userDrawn="1"/>
        </p:nvPicPr>
        <p:blipFill>
          <a:blip r:embed="rId2">
            <a:alphaModFix amt="80000"/>
          </a:blip>
          <a:srcRect/>
          <a:stretch/>
        </p:blipFill>
        <p:spPr>
          <a:xfrm>
            <a:off x="-19308" y="0"/>
            <a:ext cx="12230616" cy="2131188"/>
          </a:xfrm>
          <a:prstGeom prst="rect">
            <a:avLst/>
          </a:prstGeom>
        </p:spPr>
      </p:pic>
      <p:sp>
        <p:nvSpPr>
          <p:cNvPr id="6" name="Title Placeholder 1">
            <a:extLst>
              <a:ext uri="{FF2B5EF4-FFF2-40B4-BE49-F238E27FC236}">
                <a16:creationId xmlns:a16="http://schemas.microsoft.com/office/drawing/2014/main" id="{C84A0401-A4E4-F040-9FA9-88612970E01F}"/>
              </a:ext>
            </a:extLst>
          </p:cNvPr>
          <p:cNvSpPr>
            <a:spLocks noGrp="1"/>
          </p:cNvSpPr>
          <p:nvPr>
            <p:ph type="title" hasCustomPrompt="1"/>
          </p:nvPr>
        </p:nvSpPr>
        <p:spPr>
          <a:xfrm>
            <a:off x="707016" y="348710"/>
            <a:ext cx="10775385" cy="1247615"/>
          </a:xfrm>
          <a:prstGeom prst="rect">
            <a:avLst/>
          </a:prstGeom>
        </p:spPr>
        <p:txBody>
          <a:bodyPr vert="horz" lIns="91440" tIns="45720" rIns="91440" bIns="45720" rtlCol="0" anchor="t">
            <a:noAutofit/>
          </a:bodyPr>
          <a:lstStyle>
            <a:lvl1pPr algn="l">
              <a:lnSpc>
                <a:spcPts val="3000"/>
              </a:lnSpc>
              <a:defRPr sz="2400" b="1">
                <a:solidFill>
                  <a:schemeClr val="tx2">
                    <a:lumMod val="75000"/>
                  </a:schemeClr>
                </a:solidFill>
              </a:defRPr>
            </a:lvl1pPr>
          </a:lstStyle>
          <a:p>
            <a:r>
              <a:rPr lang="en-US" dirty="0"/>
              <a:t>Insert small caption 1-2 sentences (place </a:t>
            </a:r>
            <a:r>
              <a:rPr lang="en-US" dirty="0" err="1"/>
              <a:t>fullscreen</a:t>
            </a:r>
            <a:r>
              <a:rPr lang="en-US" dirty="0"/>
              <a:t> image in background)</a:t>
            </a:r>
          </a:p>
        </p:txBody>
      </p:sp>
    </p:spTree>
    <p:extLst>
      <p:ext uri="{BB962C8B-B14F-4D97-AF65-F5344CB8AC3E}">
        <p14:creationId xmlns:p14="http://schemas.microsoft.com/office/powerpoint/2010/main" val="216500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Big Caption Bottom (IMAGE BACKGROUND) 3">
    <p:bg>
      <p:bgPr>
        <a:solidFill>
          <a:schemeClr val="bg1">
            <a:alpha val="80000"/>
          </a:schemeClr>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CB59E6A-016A-B542-9703-C31337CC8B0B}"/>
              </a:ext>
            </a:extLst>
          </p:cNvPr>
          <p:cNvPicPr>
            <a:picLocks noChangeAspect="1"/>
          </p:cNvPicPr>
          <p:nvPr userDrawn="1"/>
        </p:nvPicPr>
        <p:blipFill>
          <a:blip r:embed="rId2">
            <a:alphaModFix amt="80000"/>
          </a:blip>
          <a:srcRect/>
          <a:stretch/>
        </p:blipFill>
        <p:spPr>
          <a:xfrm>
            <a:off x="-37454" y="3566106"/>
            <a:ext cx="12266907" cy="3291894"/>
          </a:xfrm>
          <a:prstGeom prst="rect">
            <a:avLst/>
          </a:prstGeom>
        </p:spPr>
      </p:pic>
      <p:sp>
        <p:nvSpPr>
          <p:cNvPr id="5" name="Title Placeholder 1">
            <a:extLst>
              <a:ext uri="{FF2B5EF4-FFF2-40B4-BE49-F238E27FC236}">
                <a16:creationId xmlns:a16="http://schemas.microsoft.com/office/drawing/2014/main" id="{94D7B672-82D0-724E-A8DF-4654060BB4CC}"/>
              </a:ext>
            </a:extLst>
          </p:cNvPr>
          <p:cNvSpPr>
            <a:spLocks noGrp="1"/>
          </p:cNvSpPr>
          <p:nvPr>
            <p:ph type="title" hasCustomPrompt="1"/>
          </p:nvPr>
        </p:nvSpPr>
        <p:spPr>
          <a:xfrm>
            <a:off x="707016" y="4308528"/>
            <a:ext cx="10775385" cy="2061277"/>
          </a:xfrm>
          <a:prstGeom prst="rect">
            <a:avLst/>
          </a:prstGeom>
        </p:spPr>
        <p:txBody>
          <a:bodyPr vert="horz" lIns="91440" tIns="45720" rIns="91440" bIns="45720" rtlCol="0" anchor="t">
            <a:noAutofit/>
          </a:bodyPr>
          <a:lstStyle>
            <a:lvl1pPr algn="l">
              <a:lnSpc>
                <a:spcPts val="4600"/>
              </a:lnSpc>
              <a:defRPr sz="2800" b="1">
                <a:solidFill>
                  <a:schemeClr val="tx2">
                    <a:lumMod val="75000"/>
                  </a:schemeClr>
                </a:solidFill>
              </a:defRPr>
            </a:lvl1pPr>
          </a:lstStyle>
          <a:p>
            <a:r>
              <a:rPr lang="en-US" dirty="0"/>
              <a:t>Insert big caption 1-2 sentences (place </a:t>
            </a:r>
            <a:r>
              <a:rPr lang="en-US" dirty="0" err="1"/>
              <a:t>fullscreen</a:t>
            </a:r>
            <a:r>
              <a:rPr lang="en-US" dirty="0"/>
              <a:t> image in background)</a:t>
            </a:r>
          </a:p>
        </p:txBody>
      </p:sp>
    </p:spTree>
    <p:extLst>
      <p:ext uri="{BB962C8B-B14F-4D97-AF65-F5344CB8AC3E}">
        <p14:creationId xmlns:p14="http://schemas.microsoft.com/office/powerpoint/2010/main" val="1510942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Caption Bottom (IMAGE BACKGROUND) 4">
    <p:bg>
      <p:bgPr>
        <a:solidFill>
          <a:schemeClr val="bg1">
            <a:alpha val="80000"/>
          </a:schemeClr>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E94272B-B115-054E-8D93-76BB8AEB9788}"/>
              </a:ext>
            </a:extLst>
          </p:cNvPr>
          <p:cNvPicPr>
            <a:picLocks noChangeAspect="1"/>
          </p:cNvPicPr>
          <p:nvPr userDrawn="1"/>
        </p:nvPicPr>
        <p:blipFill>
          <a:blip r:embed="rId2">
            <a:alphaModFix amt="90000"/>
          </a:blip>
          <a:stretch>
            <a:fillRect/>
          </a:stretch>
        </p:blipFill>
        <p:spPr>
          <a:xfrm rot="10800000">
            <a:off x="-38745" y="4733540"/>
            <a:ext cx="12266908" cy="2137512"/>
          </a:xfrm>
          <a:prstGeom prst="rect">
            <a:avLst/>
          </a:prstGeom>
        </p:spPr>
      </p:pic>
      <p:sp>
        <p:nvSpPr>
          <p:cNvPr id="6" name="Title Placeholder 1">
            <a:extLst>
              <a:ext uri="{FF2B5EF4-FFF2-40B4-BE49-F238E27FC236}">
                <a16:creationId xmlns:a16="http://schemas.microsoft.com/office/drawing/2014/main" id="{44E8FA65-DA8D-DA43-892E-38C3075C81F2}"/>
              </a:ext>
            </a:extLst>
          </p:cNvPr>
          <p:cNvSpPr>
            <a:spLocks noGrp="1"/>
          </p:cNvSpPr>
          <p:nvPr>
            <p:ph type="title" hasCustomPrompt="1"/>
          </p:nvPr>
        </p:nvSpPr>
        <p:spPr>
          <a:xfrm>
            <a:off x="707016" y="5346914"/>
            <a:ext cx="10775385" cy="1247615"/>
          </a:xfrm>
          <a:prstGeom prst="rect">
            <a:avLst/>
          </a:prstGeom>
        </p:spPr>
        <p:txBody>
          <a:bodyPr vert="horz" lIns="91440" tIns="45720" rIns="91440" bIns="45720" rtlCol="0" anchor="t">
            <a:noAutofit/>
          </a:bodyPr>
          <a:lstStyle>
            <a:lvl1pPr algn="l">
              <a:lnSpc>
                <a:spcPts val="3000"/>
              </a:lnSpc>
              <a:defRPr sz="2400" b="1">
                <a:solidFill>
                  <a:schemeClr val="bg1"/>
                </a:solidFill>
              </a:defRPr>
            </a:lvl1pPr>
          </a:lstStyle>
          <a:p>
            <a:r>
              <a:rPr lang="en-US" dirty="0"/>
              <a:t>Insert small caption 1-2 sentences (place </a:t>
            </a:r>
            <a:r>
              <a:rPr lang="en-US" dirty="0" err="1"/>
              <a:t>fullscreen</a:t>
            </a:r>
            <a:r>
              <a:rPr lang="en-US" dirty="0"/>
              <a:t> image in background)</a:t>
            </a:r>
          </a:p>
        </p:txBody>
      </p:sp>
    </p:spTree>
    <p:extLst>
      <p:ext uri="{BB962C8B-B14F-4D97-AF65-F5344CB8AC3E}">
        <p14:creationId xmlns:p14="http://schemas.microsoft.com/office/powerpoint/2010/main" val="4127272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Caption Top (IMAGE BACKGROUND) 4">
    <p:bg>
      <p:bgPr>
        <a:solidFill>
          <a:schemeClr val="bg1">
            <a:alpha val="80000"/>
          </a:schemeClr>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E94272B-B115-054E-8D93-76BB8AEB9788}"/>
              </a:ext>
            </a:extLst>
          </p:cNvPr>
          <p:cNvPicPr>
            <a:picLocks noChangeAspect="1"/>
          </p:cNvPicPr>
          <p:nvPr userDrawn="1"/>
        </p:nvPicPr>
        <p:blipFill>
          <a:blip r:embed="rId2">
            <a:alphaModFix amt="90000"/>
          </a:blip>
          <a:stretch>
            <a:fillRect/>
          </a:stretch>
        </p:blipFill>
        <p:spPr>
          <a:xfrm>
            <a:off x="-38745" y="-15498"/>
            <a:ext cx="12266908" cy="2137512"/>
          </a:xfrm>
          <a:prstGeom prst="rect">
            <a:avLst/>
          </a:prstGeom>
        </p:spPr>
      </p:pic>
      <p:sp>
        <p:nvSpPr>
          <p:cNvPr id="6" name="Title Placeholder 1">
            <a:extLst>
              <a:ext uri="{FF2B5EF4-FFF2-40B4-BE49-F238E27FC236}">
                <a16:creationId xmlns:a16="http://schemas.microsoft.com/office/drawing/2014/main" id="{E68DEF3F-7D4B-3843-A331-E982DE9EF923}"/>
              </a:ext>
            </a:extLst>
          </p:cNvPr>
          <p:cNvSpPr>
            <a:spLocks noGrp="1"/>
          </p:cNvSpPr>
          <p:nvPr>
            <p:ph type="title" hasCustomPrompt="1"/>
          </p:nvPr>
        </p:nvSpPr>
        <p:spPr>
          <a:xfrm>
            <a:off x="707016" y="348710"/>
            <a:ext cx="10775385" cy="1247615"/>
          </a:xfrm>
          <a:prstGeom prst="rect">
            <a:avLst/>
          </a:prstGeom>
        </p:spPr>
        <p:txBody>
          <a:bodyPr vert="horz" lIns="91440" tIns="45720" rIns="91440" bIns="45720" rtlCol="0" anchor="t">
            <a:noAutofit/>
          </a:bodyPr>
          <a:lstStyle>
            <a:lvl1pPr algn="l">
              <a:lnSpc>
                <a:spcPts val="3000"/>
              </a:lnSpc>
              <a:defRPr sz="2400" b="1">
                <a:solidFill>
                  <a:schemeClr val="bg1"/>
                </a:solidFill>
              </a:defRPr>
            </a:lvl1pPr>
          </a:lstStyle>
          <a:p>
            <a:r>
              <a:rPr lang="en-US" dirty="0"/>
              <a:t>Insert small caption 1-2 sentences (place </a:t>
            </a:r>
            <a:r>
              <a:rPr lang="en-US" dirty="0" err="1"/>
              <a:t>fullscreen</a:t>
            </a:r>
            <a:r>
              <a:rPr lang="en-US" dirty="0"/>
              <a:t> image in background)</a:t>
            </a:r>
          </a:p>
        </p:txBody>
      </p:sp>
    </p:spTree>
    <p:extLst>
      <p:ext uri="{BB962C8B-B14F-4D97-AF65-F5344CB8AC3E}">
        <p14:creationId xmlns:p14="http://schemas.microsoft.com/office/powerpoint/2010/main" val="1158169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Big Caption Bottom (IMAGE BACKGROUND) 4">
    <p:bg>
      <p:bgPr>
        <a:solidFill>
          <a:schemeClr val="bg1">
            <a:alpha val="80000"/>
          </a:schemeClr>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CB59E6A-016A-B542-9703-C31337CC8B0B}"/>
              </a:ext>
            </a:extLst>
          </p:cNvPr>
          <p:cNvPicPr>
            <a:picLocks noChangeAspect="1"/>
          </p:cNvPicPr>
          <p:nvPr userDrawn="1"/>
        </p:nvPicPr>
        <p:blipFill>
          <a:blip r:embed="rId2">
            <a:alphaModFix amt="90000"/>
          </a:blip>
          <a:stretch>
            <a:fillRect/>
          </a:stretch>
        </p:blipFill>
        <p:spPr>
          <a:xfrm>
            <a:off x="-30996" y="3601705"/>
            <a:ext cx="12266908" cy="3291895"/>
          </a:xfrm>
          <a:prstGeom prst="rect">
            <a:avLst/>
          </a:prstGeom>
        </p:spPr>
      </p:pic>
      <p:sp>
        <p:nvSpPr>
          <p:cNvPr id="5" name="Title Placeholder 1">
            <a:extLst>
              <a:ext uri="{FF2B5EF4-FFF2-40B4-BE49-F238E27FC236}">
                <a16:creationId xmlns:a16="http://schemas.microsoft.com/office/drawing/2014/main" id="{F5E11CCA-856D-B144-8263-3D9556DA1B9B}"/>
              </a:ext>
            </a:extLst>
          </p:cNvPr>
          <p:cNvSpPr>
            <a:spLocks noGrp="1"/>
          </p:cNvSpPr>
          <p:nvPr>
            <p:ph type="title" hasCustomPrompt="1"/>
          </p:nvPr>
        </p:nvSpPr>
        <p:spPr>
          <a:xfrm>
            <a:off x="707016" y="4308528"/>
            <a:ext cx="10775385" cy="2061277"/>
          </a:xfrm>
          <a:prstGeom prst="rect">
            <a:avLst/>
          </a:prstGeom>
        </p:spPr>
        <p:txBody>
          <a:bodyPr vert="horz" lIns="91440" tIns="45720" rIns="91440" bIns="45720" rtlCol="0" anchor="t">
            <a:noAutofit/>
          </a:bodyPr>
          <a:lstStyle>
            <a:lvl1pPr algn="l">
              <a:lnSpc>
                <a:spcPts val="4600"/>
              </a:lnSpc>
              <a:defRPr sz="2800" b="1">
                <a:solidFill>
                  <a:schemeClr val="bg1"/>
                </a:solidFill>
              </a:defRPr>
            </a:lvl1pPr>
          </a:lstStyle>
          <a:p>
            <a:r>
              <a:rPr lang="en-US" dirty="0"/>
              <a:t>Insert big caption 1-2 sentences (place </a:t>
            </a:r>
            <a:r>
              <a:rPr lang="en-US" dirty="0" err="1"/>
              <a:t>fullscreen</a:t>
            </a:r>
            <a:r>
              <a:rPr lang="en-US" dirty="0"/>
              <a:t> image in background)</a:t>
            </a:r>
          </a:p>
        </p:txBody>
      </p:sp>
    </p:spTree>
    <p:extLst>
      <p:ext uri="{BB962C8B-B14F-4D97-AF65-F5344CB8AC3E}">
        <p14:creationId xmlns:p14="http://schemas.microsoft.com/office/powerpoint/2010/main" val="3213183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Caption Bottom (IMAGE BACKGROUND) 5">
    <p:bg>
      <p:bgPr>
        <a:solidFill>
          <a:schemeClr val="bg1">
            <a:alpha val="80000"/>
          </a:schemeClr>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E94272B-B115-054E-8D93-76BB8AEB9788}"/>
              </a:ext>
            </a:extLst>
          </p:cNvPr>
          <p:cNvPicPr>
            <a:picLocks noChangeAspect="1"/>
          </p:cNvPicPr>
          <p:nvPr userDrawn="1"/>
        </p:nvPicPr>
        <p:blipFill>
          <a:blip r:embed="rId2">
            <a:alphaModFix amt="80000"/>
          </a:blip>
          <a:srcRect/>
          <a:stretch/>
        </p:blipFill>
        <p:spPr>
          <a:xfrm rot="10800000">
            <a:off x="-38745" y="4733540"/>
            <a:ext cx="12266908" cy="2137511"/>
          </a:xfrm>
          <a:prstGeom prst="rect">
            <a:avLst/>
          </a:prstGeom>
        </p:spPr>
      </p:pic>
      <p:sp>
        <p:nvSpPr>
          <p:cNvPr id="6" name="Title Placeholder 1">
            <a:extLst>
              <a:ext uri="{FF2B5EF4-FFF2-40B4-BE49-F238E27FC236}">
                <a16:creationId xmlns:a16="http://schemas.microsoft.com/office/drawing/2014/main" id="{3687D90F-15B8-2547-8C93-1033A80075CE}"/>
              </a:ext>
            </a:extLst>
          </p:cNvPr>
          <p:cNvSpPr>
            <a:spLocks noGrp="1"/>
          </p:cNvSpPr>
          <p:nvPr>
            <p:ph type="title" hasCustomPrompt="1"/>
          </p:nvPr>
        </p:nvSpPr>
        <p:spPr>
          <a:xfrm>
            <a:off x="707016" y="5346914"/>
            <a:ext cx="10775385" cy="1247615"/>
          </a:xfrm>
          <a:prstGeom prst="rect">
            <a:avLst/>
          </a:prstGeom>
        </p:spPr>
        <p:txBody>
          <a:bodyPr vert="horz" lIns="91440" tIns="45720" rIns="91440" bIns="45720" rtlCol="0" anchor="t">
            <a:noAutofit/>
          </a:bodyPr>
          <a:lstStyle>
            <a:lvl1pPr algn="l">
              <a:lnSpc>
                <a:spcPts val="3000"/>
              </a:lnSpc>
              <a:defRPr sz="2400" b="1">
                <a:solidFill>
                  <a:schemeClr val="bg1"/>
                </a:solidFill>
              </a:defRPr>
            </a:lvl1pPr>
          </a:lstStyle>
          <a:p>
            <a:r>
              <a:rPr lang="en-US" dirty="0"/>
              <a:t>Insert small caption 1-2 sentences (place </a:t>
            </a:r>
            <a:r>
              <a:rPr lang="en-US" dirty="0" err="1"/>
              <a:t>fullscreen</a:t>
            </a:r>
            <a:r>
              <a:rPr lang="en-US" dirty="0"/>
              <a:t> image in background)</a:t>
            </a:r>
          </a:p>
        </p:txBody>
      </p:sp>
    </p:spTree>
    <p:extLst>
      <p:ext uri="{BB962C8B-B14F-4D97-AF65-F5344CB8AC3E}">
        <p14:creationId xmlns:p14="http://schemas.microsoft.com/office/powerpoint/2010/main" val="1001642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Caption Top (IMAGE BACKGROUND) 5">
    <p:bg>
      <p:bgPr>
        <a:solidFill>
          <a:schemeClr val="bg1">
            <a:alpha val="80000"/>
          </a:schemeClr>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E94272B-B115-054E-8D93-76BB8AEB9788}"/>
              </a:ext>
            </a:extLst>
          </p:cNvPr>
          <p:cNvPicPr>
            <a:picLocks noChangeAspect="1"/>
          </p:cNvPicPr>
          <p:nvPr userDrawn="1"/>
        </p:nvPicPr>
        <p:blipFill>
          <a:blip r:embed="rId2">
            <a:alphaModFix amt="80000"/>
          </a:blip>
          <a:srcRect/>
          <a:stretch/>
        </p:blipFill>
        <p:spPr>
          <a:xfrm>
            <a:off x="-38745" y="-15498"/>
            <a:ext cx="12266908" cy="2137511"/>
          </a:xfrm>
          <a:prstGeom prst="rect">
            <a:avLst/>
          </a:prstGeom>
        </p:spPr>
      </p:pic>
      <p:sp>
        <p:nvSpPr>
          <p:cNvPr id="6" name="Title Placeholder 1">
            <a:extLst>
              <a:ext uri="{FF2B5EF4-FFF2-40B4-BE49-F238E27FC236}">
                <a16:creationId xmlns:a16="http://schemas.microsoft.com/office/drawing/2014/main" id="{8E1868F5-1C78-7C4C-A256-407B4DDB3E1F}"/>
              </a:ext>
            </a:extLst>
          </p:cNvPr>
          <p:cNvSpPr>
            <a:spLocks noGrp="1"/>
          </p:cNvSpPr>
          <p:nvPr>
            <p:ph type="title" hasCustomPrompt="1"/>
          </p:nvPr>
        </p:nvSpPr>
        <p:spPr>
          <a:xfrm>
            <a:off x="707016" y="348710"/>
            <a:ext cx="10775385" cy="1247615"/>
          </a:xfrm>
          <a:prstGeom prst="rect">
            <a:avLst/>
          </a:prstGeom>
        </p:spPr>
        <p:txBody>
          <a:bodyPr vert="horz" lIns="91440" tIns="45720" rIns="91440" bIns="45720" rtlCol="0" anchor="t">
            <a:noAutofit/>
          </a:bodyPr>
          <a:lstStyle>
            <a:lvl1pPr algn="l">
              <a:lnSpc>
                <a:spcPts val="3000"/>
              </a:lnSpc>
              <a:defRPr sz="2400" b="1">
                <a:solidFill>
                  <a:schemeClr val="bg1"/>
                </a:solidFill>
              </a:defRPr>
            </a:lvl1pPr>
          </a:lstStyle>
          <a:p>
            <a:r>
              <a:rPr lang="en-US" dirty="0"/>
              <a:t>Insert small caption 1-2 sentences (place </a:t>
            </a:r>
            <a:r>
              <a:rPr lang="en-US" dirty="0" err="1"/>
              <a:t>fullscreen</a:t>
            </a:r>
            <a:r>
              <a:rPr lang="en-US" dirty="0"/>
              <a:t> image in background)</a:t>
            </a:r>
          </a:p>
        </p:txBody>
      </p:sp>
    </p:spTree>
    <p:extLst>
      <p:ext uri="{BB962C8B-B14F-4D97-AF65-F5344CB8AC3E}">
        <p14:creationId xmlns:p14="http://schemas.microsoft.com/office/powerpoint/2010/main" val="279037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Big Caption Bottom (IMAGE BACKGROUND) 5">
    <p:bg>
      <p:bgPr>
        <a:solidFill>
          <a:schemeClr val="bg1">
            <a:alpha val="80000"/>
          </a:schemeClr>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CB59E6A-016A-B542-9703-C31337CC8B0B}"/>
              </a:ext>
            </a:extLst>
          </p:cNvPr>
          <p:cNvPicPr>
            <a:picLocks noChangeAspect="1"/>
          </p:cNvPicPr>
          <p:nvPr userDrawn="1"/>
        </p:nvPicPr>
        <p:blipFill>
          <a:blip r:embed="rId2">
            <a:alphaModFix amt="80000"/>
          </a:blip>
          <a:srcRect/>
          <a:stretch/>
        </p:blipFill>
        <p:spPr>
          <a:xfrm>
            <a:off x="-30996" y="3601705"/>
            <a:ext cx="12266907" cy="3291895"/>
          </a:xfrm>
          <a:prstGeom prst="rect">
            <a:avLst/>
          </a:prstGeom>
        </p:spPr>
      </p:pic>
      <p:sp>
        <p:nvSpPr>
          <p:cNvPr id="5" name="Title Placeholder 1">
            <a:extLst>
              <a:ext uri="{FF2B5EF4-FFF2-40B4-BE49-F238E27FC236}">
                <a16:creationId xmlns:a16="http://schemas.microsoft.com/office/drawing/2014/main" id="{AECCE3FC-9A2D-C94B-998E-A2BA79037A79}"/>
              </a:ext>
            </a:extLst>
          </p:cNvPr>
          <p:cNvSpPr>
            <a:spLocks noGrp="1"/>
          </p:cNvSpPr>
          <p:nvPr>
            <p:ph type="title" hasCustomPrompt="1"/>
          </p:nvPr>
        </p:nvSpPr>
        <p:spPr>
          <a:xfrm>
            <a:off x="707016" y="4308528"/>
            <a:ext cx="10775385" cy="2061277"/>
          </a:xfrm>
          <a:prstGeom prst="rect">
            <a:avLst/>
          </a:prstGeom>
        </p:spPr>
        <p:txBody>
          <a:bodyPr vert="horz" lIns="91440" tIns="45720" rIns="91440" bIns="45720" rtlCol="0" anchor="t">
            <a:noAutofit/>
          </a:bodyPr>
          <a:lstStyle>
            <a:lvl1pPr algn="l">
              <a:lnSpc>
                <a:spcPts val="4600"/>
              </a:lnSpc>
              <a:defRPr sz="2800" b="1">
                <a:solidFill>
                  <a:schemeClr val="bg1"/>
                </a:solidFill>
              </a:defRPr>
            </a:lvl1pPr>
          </a:lstStyle>
          <a:p>
            <a:r>
              <a:rPr lang="en-US" dirty="0"/>
              <a:t>Insert big caption 1-2 sentences (place </a:t>
            </a:r>
            <a:r>
              <a:rPr lang="en-US" dirty="0" err="1"/>
              <a:t>fullscreen</a:t>
            </a:r>
            <a:r>
              <a:rPr lang="en-US" dirty="0"/>
              <a:t> image in background)</a:t>
            </a:r>
          </a:p>
        </p:txBody>
      </p:sp>
    </p:spTree>
    <p:extLst>
      <p:ext uri="{BB962C8B-B14F-4D97-AF65-F5344CB8AC3E}">
        <p14:creationId xmlns:p14="http://schemas.microsoft.com/office/powerpoint/2010/main" val="2808424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Section Break 1 (IMAGE BACKGROUND)">
    <p:bg>
      <p:bgPr>
        <a:solidFill>
          <a:schemeClr val="bg1">
            <a:alpha val="80000"/>
          </a:schemeClr>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B075248-FF05-D540-995E-70CCB5DDA58A}"/>
              </a:ext>
            </a:extLst>
          </p:cNvPr>
          <p:cNvPicPr>
            <a:picLocks noChangeAspect="1"/>
          </p:cNvPicPr>
          <p:nvPr userDrawn="1"/>
        </p:nvPicPr>
        <p:blipFill>
          <a:blip r:embed="rId2">
            <a:alphaModFix amt="90000"/>
          </a:blip>
          <a:stretch>
            <a:fillRect/>
          </a:stretch>
        </p:blipFill>
        <p:spPr>
          <a:xfrm>
            <a:off x="714301" y="735969"/>
            <a:ext cx="10763397" cy="5455862"/>
          </a:xfrm>
          <a:prstGeom prst="rect">
            <a:avLst/>
          </a:prstGeom>
        </p:spPr>
      </p:pic>
      <p:sp>
        <p:nvSpPr>
          <p:cNvPr id="7" name="Title Placeholder 1">
            <a:extLst>
              <a:ext uri="{FF2B5EF4-FFF2-40B4-BE49-F238E27FC236}">
                <a16:creationId xmlns:a16="http://schemas.microsoft.com/office/drawing/2014/main" id="{E1BC295F-07E6-4E46-BB6B-B7D724955B00}"/>
              </a:ext>
            </a:extLst>
          </p:cNvPr>
          <p:cNvSpPr>
            <a:spLocks noGrp="1"/>
          </p:cNvSpPr>
          <p:nvPr>
            <p:ph type="title" hasCustomPrompt="1"/>
          </p:nvPr>
        </p:nvSpPr>
        <p:spPr>
          <a:xfrm>
            <a:off x="1607761" y="2596562"/>
            <a:ext cx="8976476" cy="2915692"/>
          </a:xfrm>
          <a:prstGeom prst="rect">
            <a:avLst/>
          </a:prstGeom>
        </p:spPr>
        <p:txBody>
          <a:bodyPr vert="horz" lIns="91440" tIns="45720" rIns="91440" bIns="45720" rtlCol="0" anchor="t">
            <a:normAutofit/>
          </a:bodyPr>
          <a:lstStyle>
            <a:lvl1pPr algn="ctr">
              <a:lnSpc>
                <a:spcPts val="5000"/>
              </a:lnSpc>
              <a:defRPr sz="4400" b="1">
                <a:solidFill>
                  <a:schemeClr val="bg1"/>
                </a:solidFill>
              </a:defRPr>
            </a:lvl1pPr>
          </a:lstStyle>
          <a:p>
            <a:r>
              <a:rPr lang="en-US" dirty="0"/>
              <a:t>Section Title or Big Statement here (Place </a:t>
            </a:r>
            <a:r>
              <a:rPr lang="en-US" dirty="0" err="1"/>
              <a:t>fullscreen</a:t>
            </a:r>
            <a:r>
              <a:rPr lang="en-US" dirty="0"/>
              <a:t> image as background)</a:t>
            </a:r>
          </a:p>
        </p:txBody>
      </p:sp>
      <p:sp>
        <p:nvSpPr>
          <p:cNvPr id="16" name="Text Placeholder 15">
            <a:extLst>
              <a:ext uri="{FF2B5EF4-FFF2-40B4-BE49-F238E27FC236}">
                <a16:creationId xmlns:a16="http://schemas.microsoft.com/office/drawing/2014/main" id="{78646DA3-3CB1-1B4A-84C1-994731BDD06F}"/>
              </a:ext>
            </a:extLst>
          </p:cNvPr>
          <p:cNvSpPr>
            <a:spLocks noGrp="1"/>
          </p:cNvSpPr>
          <p:nvPr>
            <p:ph type="body" sz="quarter" idx="11" hasCustomPrompt="1"/>
          </p:nvPr>
        </p:nvSpPr>
        <p:spPr>
          <a:xfrm>
            <a:off x="2973049" y="1953018"/>
            <a:ext cx="6502400" cy="434975"/>
          </a:xfrm>
          <a:prstGeom prst="rect">
            <a:avLst/>
          </a:prstGeom>
        </p:spPr>
        <p:txBody>
          <a:bodyPr/>
          <a:lstStyle>
            <a:lvl1pPr marL="0" indent="0" algn="ctr">
              <a:buNone/>
              <a:defRPr sz="1600" b="1" i="0" spc="100" baseline="0">
                <a:solidFill>
                  <a:schemeClr val="bg1"/>
                </a:solidFill>
                <a:latin typeface="News Gothic MT" panose="020B0503020103020203" pitchFamily="34" charset="0"/>
              </a:defRPr>
            </a:lvl1pPr>
            <a:lvl2pPr marL="457200" indent="0">
              <a:buNone/>
              <a:defRPr sz="2000">
                <a:solidFill>
                  <a:schemeClr val="bg1"/>
                </a:solidFill>
                <a:latin typeface="News Gothic MT" panose="020B0503020103020203" pitchFamily="34" charset="0"/>
              </a:defRPr>
            </a:lvl2pPr>
            <a:lvl3pPr marL="914400" indent="0">
              <a:buNone/>
              <a:defRPr sz="2000">
                <a:solidFill>
                  <a:schemeClr val="bg1"/>
                </a:solidFill>
                <a:latin typeface="News Gothic MT" panose="020B0503020103020203" pitchFamily="34" charset="0"/>
              </a:defRPr>
            </a:lvl3pPr>
            <a:lvl4pPr marL="1371600" indent="0">
              <a:buNone/>
              <a:defRPr sz="2000">
                <a:solidFill>
                  <a:schemeClr val="bg1"/>
                </a:solidFill>
                <a:latin typeface="News Gothic MT" panose="020B0503020103020203" pitchFamily="34" charset="0"/>
              </a:defRPr>
            </a:lvl4pPr>
            <a:lvl5pPr marL="1828800" indent="0">
              <a:buNone/>
              <a:defRPr sz="2000">
                <a:solidFill>
                  <a:schemeClr val="bg1"/>
                </a:solidFill>
                <a:latin typeface="News Gothic MT" panose="020B0503020103020203" pitchFamily="34" charset="0"/>
              </a:defRPr>
            </a:lvl5pPr>
          </a:lstStyle>
          <a:p>
            <a:pPr lvl="0"/>
            <a:r>
              <a:rPr lang="en-US" dirty="0"/>
              <a:t>SECTION TITLE / SUB TEXT ALL CAPS</a:t>
            </a:r>
          </a:p>
        </p:txBody>
      </p:sp>
    </p:spTree>
    <p:extLst>
      <p:ext uri="{BB962C8B-B14F-4D97-AF65-F5344CB8AC3E}">
        <p14:creationId xmlns:p14="http://schemas.microsoft.com/office/powerpoint/2010/main" val="552453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16">
                                            <p:txEl>
                                              <p:pRg st="0" end="0"/>
                                            </p:txEl>
                                          </p:spTgt>
                                        </p:tgtEl>
                                        <p:attrNameLst>
                                          <p:attrName>style.visibility</p:attrName>
                                        </p:attrNameLst>
                                      </p:cBhvr>
                                      <p:to>
                                        <p:strVal val="visible"/>
                                      </p:to>
                                    </p:set>
                                    <p:animEffect transition="in" filter="wipe(left)">
                                      <p:cBhvr>
                                        <p:cTn id="14" dur="5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6" grpId="0" build="p">
        <p:tmplLst>
          <p:tmpl lvl="1">
            <p:tnLst>
              <p:par>
                <p:cTn presetID="22" presetClass="entr" presetSubtype="8" fill="hold" nodeType="with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wipe(left)">
                      <p:cBhvr>
                        <p:cTn dur="500"/>
                        <p:tgtEl>
                          <p:spTgt spid="16"/>
                        </p:tgtEl>
                      </p:cBhvr>
                    </p:animEffect>
                  </p:childTnLst>
                </p:cTn>
              </p:par>
            </p:tnLst>
          </p:tmpl>
        </p:tmplLst>
      </p:bldP>
    </p:bld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Section Break 2 (IMAGE BACKGROUND)">
    <p:bg>
      <p:bgPr>
        <a:solidFill>
          <a:schemeClr val="bg1">
            <a:alpha val="80000"/>
          </a:schemeClr>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B075248-FF05-D540-995E-70CCB5DDA58A}"/>
              </a:ext>
            </a:extLst>
          </p:cNvPr>
          <p:cNvPicPr>
            <a:picLocks noChangeAspect="1"/>
          </p:cNvPicPr>
          <p:nvPr userDrawn="1"/>
        </p:nvPicPr>
        <p:blipFill>
          <a:blip r:embed="rId2">
            <a:alphaModFix amt="80000"/>
          </a:blip>
          <a:srcRect/>
          <a:stretch/>
        </p:blipFill>
        <p:spPr>
          <a:xfrm>
            <a:off x="714301" y="735969"/>
            <a:ext cx="10763396" cy="5455862"/>
          </a:xfrm>
          <a:prstGeom prst="rect">
            <a:avLst/>
          </a:prstGeom>
        </p:spPr>
      </p:pic>
      <p:sp>
        <p:nvSpPr>
          <p:cNvPr id="5" name="Title Placeholder 1">
            <a:extLst>
              <a:ext uri="{FF2B5EF4-FFF2-40B4-BE49-F238E27FC236}">
                <a16:creationId xmlns:a16="http://schemas.microsoft.com/office/drawing/2014/main" id="{9BE92106-7053-BF4D-AFAE-49C74576CB55}"/>
              </a:ext>
            </a:extLst>
          </p:cNvPr>
          <p:cNvSpPr>
            <a:spLocks noGrp="1"/>
          </p:cNvSpPr>
          <p:nvPr>
            <p:ph type="title" hasCustomPrompt="1"/>
          </p:nvPr>
        </p:nvSpPr>
        <p:spPr>
          <a:xfrm>
            <a:off x="1607761" y="2596562"/>
            <a:ext cx="8976476" cy="2915692"/>
          </a:xfrm>
          <a:prstGeom prst="rect">
            <a:avLst/>
          </a:prstGeom>
        </p:spPr>
        <p:txBody>
          <a:bodyPr vert="horz" lIns="91440" tIns="45720" rIns="91440" bIns="45720" rtlCol="0" anchor="t">
            <a:normAutofit/>
          </a:bodyPr>
          <a:lstStyle>
            <a:lvl1pPr algn="ctr">
              <a:lnSpc>
                <a:spcPts val="5000"/>
              </a:lnSpc>
              <a:defRPr sz="4400" b="1">
                <a:solidFill>
                  <a:schemeClr val="bg1"/>
                </a:solidFill>
              </a:defRPr>
            </a:lvl1pPr>
          </a:lstStyle>
          <a:p>
            <a:r>
              <a:rPr lang="en-US" dirty="0"/>
              <a:t>Section Title or Big Statement here (Place </a:t>
            </a:r>
            <a:r>
              <a:rPr lang="en-US" dirty="0" err="1"/>
              <a:t>fullscreen</a:t>
            </a:r>
            <a:r>
              <a:rPr lang="en-US" dirty="0"/>
              <a:t> image as background)</a:t>
            </a:r>
          </a:p>
        </p:txBody>
      </p:sp>
      <p:sp>
        <p:nvSpPr>
          <p:cNvPr id="6" name="Text Placeholder 15">
            <a:extLst>
              <a:ext uri="{FF2B5EF4-FFF2-40B4-BE49-F238E27FC236}">
                <a16:creationId xmlns:a16="http://schemas.microsoft.com/office/drawing/2014/main" id="{30D90F0F-325A-F941-B1B9-B305C1108E5D}"/>
              </a:ext>
            </a:extLst>
          </p:cNvPr>
          <p:cNvSpPr>
            <a:spLocks noGrp="1"/>
          </p:cNvSpPr>
          <p:nvPr>
            <p:ph type="body" sz="quarter" idx="11" hasCustomPrompt="1"/>
          </p:nvPr>
        </p:nvSpPr>
        <p:spPr>
          <a:xfrm>
            <a:off x="2973049" y="1953018"/>
            <a:ext cx="6502400" cy="434975"/>
          </a:xfrm>
          <a:prstGeom prst="rect">
            <a:avLst/>
          </a:prstGeom>
        </p:spPr>
        <p:txBody>
          <a:bodyPr/>
          <a:lstStyle>
            <a:lvl1pPr marL="0" indent="0" algn="ctr">
              <a:buNone/>
              <a:defRPr sz="1600" b="1" i="0" spc="100" baseline="0">
                <a:solidFill>
                  <a:schemeClr val="bg1"/>
                </a:solidFill>
                <a:latin typeface="News Gothic MT" panose="020B0503020103020203" pitchFamily="34" charset="0"/>
              </a:defRPr>
            </a:lvl1pPr>
            <a:lvl2pPr marL="457200" indent="0">
              <a:buNone/>
              <a:defRPr sz="2000">
                <a:solidFill>
                  <a:schemeClr val="bg1"/>
                </a:solidFill>
                <a:latin typeface="News Gothic MT" panose="020B0503020103020203" pitchFamily="34" charset="0"/>
              </a:defRPr>
            </a:lvl2pPr>
            <a:lvl3pPr marL="914400" indent="0">
              <a:buNone/>
              <a:defRPr sz="2000">
                <a:solidFill>
                  <a:schemeClr val="bg1"/>
                </a:solidFill>
                <a:latin typeface="News Gothic MT" panose="020B0503020103020203" pitchFamily="34" charset="0"/>
              </a:defRPr>
            </a:lvl3pPr>
            <a:lvl4pPr marL="1371600" indent="0">
              <a:buNone/>
              <a:defRPr sz="2000">
                <a:solidFill>
                  <a:schemeClr val="bg1"/>
                </a:solidFill>
                <a:latin typeface="News Gothic MT" panose="020B0503020103020203" pitchFamily="34" charset="0"/>
              </a:defRPr>
            </a:lvl4pPr>
            <a:lvl5pPr marL="1828800" indent="0">
              <a:buNone/>
              <a:defRPr sz="2000">
                <a:solidFill>
                  <a:schemeClr val="bg1"/>
                </a:solidFill>
                <a:latin typeface="News Gothic MT" panose="020B0503020103020203" pitchFamily="34" charset="0"/>
              </a:defRPr>
            </a:lvl5pPr>
          </a:lstStyle>
          <a:p>
            <a:pPr lvl="0"/>
            <a:r>
              <a:rPr lang="en-US" dirty="0"/>
              <a:t>SECTION TITLE / SUB TEXT ALL CAPS</a:t>
            </a:r>
          </a:p>
        </p:txBody>
      </p:sp>
    </p:spTree>
    <p:extLst>
      <p:ext uri="{BB962C8B-B14F-4D97-AF65-F5344CB8AC3E}">
        <p14:creationId xmlns:p14="http://schemas.microsoft.com/office/powerpoint/2010/main" val="3984253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wipe(left)">
                                      <p:cBhvr>
                                        <p:cTn id="14"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tmplLst>
          <p:tmpl lvl="1">
            <p:tnLst>
              <p:par>
                <p:cTn presetID="22" presetClass="entr" presetSubtype="8" fill="hold" nodeType="with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Lst>
      </p:bldP>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 Headline + Bullets (1)">
    <p:bg>
      <p:bgPr>
        <a:solidFill>
          <a:schemeClr val="bg1">
            <a:alpha val="80000"/>
          </a:schemeClr>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FD810D38-06E1-D94E-8DC5-77AF67F4F405}"/>
              </a:ext>
            </a:extLst>
          </p:cNvPr>
          <p:cNvSpPr>
            <a:spLocks noGrp="1"/>
          </p:cNvSpPr>
          <p:nvPr>
            <p:ph type="body" sz="quarter" idx="11"/>
          </p:nvPr>
        </p:nvSpPr>
        <p:spPr>
          <a:xfrm>
            <a:off x="509076" y="2280787"/>
            <a:ext cx="5038725" cy="3633788"/>
          </a:xfrm>
          <a:prstGeom prst="rect">
            <a:avLst/>
          </a:prstGeom>
        </p:spPr>
        <p:txBody>
          <a:bodyPr/>
          <a:lstStyle>
            <a:lvl1pPr>
              <a:buClr>
                <a:schemeClr val="tx2"/>
              </a:buClr>
              <a:defRPr sz="2400">
                <a:solidFill>
                  <a:schemeClr val="tx2"/>
                </a:solidFill>
                <a:latin typeface="News Gothic MT" panose="020B0503020103020203" pitchFamily="34" charset="0"/>
              </a:defRPr>
            </a:lvl1pPr>
            <a:lvl2pPr>
              <a:buClr>
                <a:schemeClr val="bg2"/>
              </a:buClr>
              <a:defRPr sz="2000">
                <a:solidFill>
                  <a:schemeClr val="tx2"/>
                </a:solidFill>
                <a:latin typeface="News Gothic MT" panose="020B0503020103020203" pitchFamily="34" charset="0"/>
              </a:defRPr>
            </a:lvl2pPr>
            <a:lvl3pPr>
              <a:buClr>
                <a:schemeClr val="tx1">
                  <a:lumMod val="60000"/>
                  <a:lumOff val="40000"/>
                </a:schemeClr>
              </a:buClr>
              <a:defRPr sz="1800">
                <a:solidFill>
                  <a:schemeClr val="tx2"/>
                </a:solidFill>
                <a:latin typeface="News Gothic MT" panose="020B0503020103020203" pitchFamily="34" charset="0"/>
              </a:defRPr>
            </a:lvl3pPr>
            <a:lvl4pPr>
              <a:buClr>
                <a:schemeClr val="tx2"/>
              </a:buClr>
              <a:defRPr sz="2000">
                <a:latin typeface="News Gothic MT" panose="020B0503020103020203" pitchFamily="34" charset="0"/>
              </a:defRPr>
            </a:lvl4pPr>
            <a:lvl5pPr>
              <a:buClr>
                <a:schemeClr val="tx2"/>
              </a:buClr>
              <a:defRPr sz="2000">
                <a:latin typeface="News Gothic MT" panose="020B0503020103020203" pitchFamily="34" charset="0"/>
              </a:defRPr>
            </a:lvl5pPr>
          </a:lstStyle>
          <a:p>
            <a:pPr lvl="0"/>
            <a:r>
              <a:rPr lang="en-US"/>
              <a:t>Click to edit Master text styles</a:t>
            </a:r>
          </a:p>
          <a:p>
            <a:pPr lvl="1"/>
            <a:r>
              <a:rPr lang="en-US"/>
              <a:t>Second level</a:t>
            </a:r>
          </a:p>
          <a:p>
            <a:pPr lvl="2"/>
            <a:r>
              <a:rPr lang="en-US"/>
              <a:t>Third level</a:t>
            </a:r>
          </a:p>
        </p:txBody>
      </p:sp>
      <p:sp>
        <p:nvSpPr>
          <p:cNvPr id="8" name="Text Placeholder 3">
            <a:extLst>
              <a:ext uri="{FF2B5EF4-FFF2-40B4-BE49-F238E27FC236}">
                <a16:creationId xmlns:a16="http://schemas.microsoft.com/office/drawing/2014/main" id="{E89FA84A-1725-4141-B210-FD1D90528945}"/>
              </a:ext>
            </a:extLst>
          </p:cNvPr>
          <p:cNvSpPr>
            <a:spLocks noGrp="1"/>
          </p:cNvSpPr>
          <p:nvPr>
            <p:ph type="body" sz="quarter" idx="12"/>
          </p:nvPr>
        </p:nvSpPr>
        <p:spPr>
          <a:xfrm>
            <a:off x="6058316" y="2280787"/>
            <a:ext cx="5038725" cy="3633788"/>
          </a:xfrm>
          <a:prstGeom prst="rect">
            <a:avLst/>
          </a:prstGeom>
        </p:spPr>
        <p:txBody>
          <a:bodyPr/>
          <a:lstStyle>
            <a:lvl1pPr>
              <a:buClr>
                <a:schemeClr val="tx2"/>
              </a:buClr>
              <a:defRPr sz="2400">
                <a:solidFill>
                  <a:schemeClr val="tx2"/>
                </a:solidFill>
                <a:latin typeface="News Gothic MT" panose="020B0503020103020203" pitchFamily="34" charset="0"/>
              </a:defRPr>
            </a:lvl1pPr>
            <a:lvl2pPr>
              <a:buClr>
                <a:schemeClr val="bg2"/>
              </a:buClr>
              <a:defRPr sz="2000">
                <a:solidFill>
                  <a:schemeClr val="tx2"/>
                </a:solidFill>
                <a:latin typeface="News Gothic MT" panose="020B0503020103020203" pitchFamily="34" charset="0"/>
              </a:defRPr>
            </a:lvl2pPr>
            <a:lvl3pPr>
              <a:buClr>
                <a:schemeClr val="tx1">
                  <a:lumMod val="60000"/>
                  <a:lumOff val="40000"/>
                </a:schemeClr>
              </a:buClr>
              <a:defRPr sz="1800">
                <a:solidFill>
                  <a:schemeClr val="tx2"/>
                </a:solidFill>
                <a:latin typeface="News Gothic MT" panose="020B0503020103020203" pitchFamily="34" charset="0"/>
              </a:defRPr>
            </a:lvl3pPr>
            <a:lvl4pPr>
              <a:buClr>
                <a:schemeClr val="tx2"/>
              </a:buClr>
              <a:defRPr sz="2000">
                <a:latin typeface="News Gothic MT" panose="020B0503020103020203" pitchFamily="34" charset="0"/>
              </a:defRPr>
            </a:lvl4pPr>
            <a:lvl5pPr>
              <a:buClr>
                <a:schemeClr val="tx2"/>
              </a:buClr>
              <a:defRPr sz="2000">
                <a:latin typeface="News Gothic MT" panose="020B0503020103020203" pitchFamily="34" charset="0"/>
              </a:defRPr>
            </a:lvl5pPr>
          </a:lstStyle>
          <a:p>
            <a:pPr lvl="0"/>
            <a:r>
              <a:rPr lang="en-US"/>
              <a:t>Click to edit Master text styles</a:t>
            </a:r>
          </a:p>
          <a:p>
            <a:pPr lvl="1"/>
            <a:r>
              <a:rPr lang="en-US"/>
              <a:t>Second level</a:t>
            </a:r>
          </a:p>
          <a:p>
            <a:pPr lvl="2"/>
            <a:r>
              <a:rPr lang="en-US"/>
              <a:t>Third level</a:t>
            </a:r>
          </a:p>
        </p:txBody>
      </p:sp>
      <p:pic>
        <p:nvPicPr>
          <p:cNvPr id="10" name="Picture 9">
            <a:extLst>
              <a:ext uri="{FF2B5EF4-FFF2-40B4-BE49-F238E27FC236}">
                <a16:creationId xmlns:a16="http://schemas.microsoft.com/office/drawing/2014/main" id="{FD267B5A-0065-B043-9955-783A84C1A1B3}"/>
              </a:ext>
            </a:extLst>
          </p:cNvPr>
          <p:cNvPicPr>
            <a:picLocks noChangeAspect="1"/>
          </p:cNvPicPr>
          <p:nvPr userDrawn="1"/>
        </p:nvPicPr>
        <p:blipFill>
          <a:blip r:embed="rId2"/>
          <a:srcRect/>
          <a:stretch/>
        </p:blipFill>
        <p:spPr>
          <a:xfrm>
            <a:off x="-51020" y="5924049"/>
            <a:ext cx="12290439" cy="685977"/>
          </a:xfrm>
          <a:prstGeom prst="rect">
            <a:avLst/>
          </a:prstGeom>
        </p:spPr>
      </p:pic>
      <p:sp>
        <p:nvSpPr>
          <p:cNvPr id="16" name="Text Placeholder 8">
            <a:extLst>
              <a:ext uri="{FF2B5EF4-FFF2-40B4-BE49-F238E27FC236}">
                <a16:creationId xmlns:a16="http://schemas.microsoft.com/office/drawing/2014/main" id="{0010C4EE-B7A0-EB4B-9A12-C52997C73BA0}"/>
              </a:ext>
            </a:extLst>
          </p:cNvPr>
          <p:cNvSpPr>
            <a:spLocks noGrp="1"/>
          </p:cNvSpPr>
          <p:nvPr>
            <p:ph type="body" sz="quarter" idx="10" hasCustomPrompt="1"/>
          </p:nvPr>
        </p:nvSpPr>
        <p:spPr>
          <a:xfrm>
            <a:off x="748628" y="733050"/>
            <a:ext cx="10348414" cy="1359275"/>
          </a:xfrm>
          <a:prstGeom prst="rect">
            <a:avLst/>
          </a:prstGeom>
        </p:spPr>
        <p:txBody>
          <a:bodyPr/>
          <a:lstStyle>
            <a:lvl1pPr marL="0" indent="0">
              <a:lnSpc>
                <a:spcPts val="5000"/>
              </a:lnSpc>
              <a:buNone/>
              <a:defRPr sz="4400" b="1">
                <a:solidFill>
                  <a:schemeClr val="accent2"/>
                </a:solidFill>
                <a:latin typeface="News Gothic MT" panose="020B0503020103020203" pitchFamily="34" charset="0"/>
              </a:defRPr>
            </a:lvl1pPr>
            <a:lvl2pPr marL="457200" indent="0">
              <a:buNone/>
              <a:defRPr sz="3800">
                <a:solidFill>
                  <a:schemeClr val="bg1"/>
                </a:solidFill>
                <a:latin typeface="News Gothic MT" panose="020B0503020103020203" pitchFamily="34" charset="0"/>
              </a:defRPr>
            </a:lvl2pPr>
            <a:lvl3pPr marL="914400" indent="0">
              <a:buNone/>
              <a:defRPr sz="3800">
                <a:solidFill>
                  <a:schemeClr val="bg1"/>
                </a:solidFill>
                <a:latin typeface="News Gothic MT" panose="020B0503020103020203" pitchFamily="34" charset="0"/>
              </a:defRPr>
            </a:lvl3pPr>
            <a:lvl4pPr marL="1371600" indent="0">
              <a:buNone/>
              <a:defRPr sz="3800">
                <a:solidFill>
                  <a:schemeClr val="bg1"/>
                </a:solidFill>
                <a:latin typeface="News Gothic MT" panose="020B0503020103020203" pitchFamily="34" charset="0"/>
              </a:defRPr>
            </a:lvl4pPr>
            <a:lvl5pPr marL="1828800" indent="0">
              <a:buNone/>
              <a:defRPr sz="3800">
                <a:solidFill>
                  <a:schemeClr val="bg1"/>
                </a:solidFill>
                <a:latin typeface="News Gothic MT" panose="020B0503020103020203" pitchFamily="34" charset="0"/>
              </a:defRPr>
            </a:lvl5pPr>
          </a:lstStyle>
          <a:p>
            <a:pPr lvl="0"/>
            <a:r>
              <a:rPr lang="en-US" dirty="0"/>
              <a:t>Insert Text here Two Column Bulleted List</a:t>
            </a:r>
          </a:p>
        </p:txBody>
      </p:sp>
    </p:spTree>
    <p:extLst>
      <p:ext uri="{BB962C8B-B14F-4D97-AF65-F5344CB8AC3E}">
        <p14:creationId xmlns:p14="http://schemas.microsoft.com/office/powerpoint/2010/main" val="2141155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Section Break 3 (IMAGE BACKGROUND)">
    <p:bg>
      <p:bgPr>
        <a:solidFill>
          <a:schemeClr val="bg1">
            <a:alpha val="80000"/>
          </a:schemeClr>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B075248-FF05-D540-995E-70CCB5DDA58A}"/>
              </a:ext>
            </a:extLst>
          </p:cNvPr>
          <p:cNvPicPr>
            <a:picLocks noChangeAspect="1"/>
          </p:cNvPicPr>
          <p:nvPr userDrawn="1"/>
        </p:nvPicPr>
        <p:blipFill>
          <a:blip r:embed="rId2">
            <a:alphaModFix amt="80000"/>
          </a:blip>
          <a:srcRect/>
          <a:stretch/>
        </p:blipFill>
        <p:spPr>
          <a:xfrm>
            <a:off x="714301" y="735969"/>
            <a:ext cx="10763396" cy="5455862"/>
          </a:xfrm>
          <a:prstGeom prst="rect">
            <a:avLst/>
          </a:prstGeom>
        </p:spPr>
      </p:pic>
      <p:sp>
        <p:nvSpPr>
          <p:cNvPr id="5" name="Title Placeholder 1">
            <a:extLst>
              <a:ext uri="{FF2B5EF4-FFF2-40B4-BE49-F238E27FC236}">
                <a16:creationId xmlns:a16="http://schemas.microsoft.com/office/drawing/2014/main" id="{9EC96B01-3AB8-5A4A-AED0-A75217541FEE}"/>
              </a:ext>
            </a:extLst>
          </p:cNvPr>
          <p:cNvSpPr>
            <a:spLocks noGrp="1"/>
          </p:cNvSpPr>
          <p:nvPr>
            <p:ph type="title" hasCustomPrompt="1"/>
          </p:nvPr>
        </p:nvSpPr>
        <p:spPr>
          <a:xfrm>
            <a:off x="1607761" y="2596562"/>
            <a:ext cx="8976476" cy="2915692"/>
          </a:xfrm>
          <a:prstGeom prst="rect">
            <a:avLst/>
          </a:prstGeom>
        </p:spPr>
        <p:txBody>
          <a:bodyPr vert="horz" lIns="91440" tIns="45720" rIns="91440" bIns="45720" rtlCol="0" anchor="t">
            <a:normAutofit/>
          </a:bodyPr>
          <a:lstStyle>
            <a:lvl1pPr algn="ctr">
              <a:lnSpc>
                <a:spcPts val="5000"/>
              </a:lnSpc>
              <a:defRPr sz="4400" b="1">
                <a:solidFill>
                  <a:schemeClr val="tx2">
                    <a:lumMod val="75000"/>
                  </a:schemeClr>
                </a:solidFill>
              </a:defRPr>
            </a:lvl1pPr>
          </a:lstStyle>
          <a:p>
            <a:r>
              <a:rPr lang="en-US" dirty="0"/>
              <a:t>Section Title or Big Statement here (Place </a:t>
            </a:r>
            <a:r>
              <a:rPr lang="en-US" dirty="0" err="1"/>
              <a:t>fullscreen</a:t>
            </a:r>
            <a:r>
              <a:rPr lang="en-US" dirty="0"/>
              <a:t> image as background)</a:t>
            </a:r>
          </a:p>
        </p:txBody>
      </p:sp>
      <p:sp>
        <p:nvSpPr>
          <p:cNvPr id="6" name="Text Placeholder 15">
            <a:extLst>
              <a:ext uri="{FF2B5EF4-FFF2-40B4-BE49-F238E27FC236}">
                <a16:creationId xmlns:a16="http://schemas.microsoft.com/office/drawing/2014/main" id="{A5A3CC6D-09EE-7C42-AC8C-4FC557F84A9E}"/>
              </a:ext>
            </a:extLst>
          </p:cNvPr>
          <p:cNvSpPr>
            <a:spLocks noGrp="1"/>
          </p:cNvSpPr>
          <p:nvPr>
            <p:ph type="body" sz="quarter" idx="11" hasCustomPrompt="1"/>
          </p:nvPr>
        </p:nvSpPr>
        <p:spPr>
          <a:xfrm>
            <a:off x="2973049" y="1953018"/>
            <a:ext cx="6502400" cy="434975"/>
          </a:xfrm>
          <a:prstGeom prst="rect">
            <a:avLst/>
          </a:prstGeom>
        </p:spPr>
        <p:txBody>
          <a:bodyPr/>
          <a:lstStyle>
            <a:lvl1pPr marL="0" indent="0" algn="ctr">
              <a:buNone/>
              <a:defRPr sz="1600" b="1" i="0" spc="100" baseline="0">
                <a:solidFill>
                  <a:schemeClr val="tx2">
                    <a:lumMod val="75000"/>
                  </a:schemeClr>
                </a:solidFill>
                <a:latin typeface="News Gothic MT" panose="020B0503020103020203" pitchFamily="34" charset="0"/>
              </a:defRPr>
            </a:lvl1pPr>
            <a:lvl2pPr marL="457200" indent="0">
              <a:buNone/>
              <a:defRPr sz="2000">
                <a:solidFill>
                  <a:schemeClr val="bg1"/>
                </a:solidFill>
                <a:latin typeface="News Gothic MT" panose="020B0503020103020203" pitchFamily="34" charset="0"/>
              </a:defRPr>
            </a:lvl2pPr>
            <a:lvl3pPr marL="914400" indent="0">
              <a:buNone/>
              <a:defRPr sz="2000">
                <a:solidFill>
                  <a:schemeClr val="bg1"/>
                </a:solidFill>
                <a:latin typeface="News Gothic MT" panose="020B0503020103020203" pitchFamily="34" charset="0"/>
              </a:defRPr>
            </a:lvl3pPr>
            <a:lvl4pPr marL="1371600" indent="0">
              <a:buNone/>
              <a:defRPr sz="2000">
                <a:solidFill>
                  <a:schemeClr val="bg1"/>
                </a:solidFill>
                <a:latin typeface="News Gothic MT" panose="020B0503020103020203" pitchFamily="34" charset="0"/>
              </a:defRPr>
            </a:lvl4pPr>
            <a:lvl5pPr marL="1828800" indent="0">
              <a:buNone/>
              <a:defRPr sz="2000">
                <a:solidFill>
                  <a:schemeClr val="bg1"/>
                </a:solidFill>
                <a:latin typeface="News Gothic MT" panose="020B0503020103020203" pitchFamily="34" charset="0"/>
              </a:defRPr>
            </a:lvl5pPr>
          </a:lstStyle>
          <a:p>
            <a:pPr lvl="0"/>
            <a:r>
              <a:rPr lang="en-US" dirty="0"/>
              <a:t>SECTION TITLE / SUB TEXT ALL CAPS</a:t>
            </a:r>
          </a:p>
        </p:txBody>
      </p:sp>
    </p:spTree>
    <p:extLst>
      <p:ext uri="{BB962C8B-B14F-4D97-AF65-F5344CB8AC3E}">
        <p14:creationId xmlns:p14="http://schemas.microsoft.com/office/powerpoint/2010/main" val="2005862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wipe(left)">
                                      <p:cBhvr>
                                        <p:cTn id="14"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tmplLst>
          <p:tmpl lvl="1">
            <p:tnLst>
              <p:par>
                <p:cTn presetID="22" presetClass="entr" presetSubtype="8" fill="hold" nodeType="with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Lst>
      </p:bldP>
    </p:bld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Section Break 4 (IMAGE BACKGROUND)">
    <p:bg>
      <p:bgPr>
        <a:solidFill>
          <a:schemeClr val="bg1">
            <a:alpha val="80000"/>
          </a:schemeClr>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B075248-FF05-D540-995E-70CCB5DDA58A}"/>
              </a:ext>
            </a:extLst>
          </p:cNvPr>
          <p:cNvPicPr>
            <a:picLocks noChangeAspect="1"/>
          </p:cNvPicPr>
          <p:nvPr userDrawn="1"/>
        </p:nvPicPr>
        <p:blipFill>
          <a:blip r:embed="rId2">
            <a:alphaModFix amt="90000"/>
          </a:blip>
          <a:srcRect/>
          <a:stretch/>
        </p:blipFill>
        <p:spPr>
          <a:xfrm>
            <a:off x="714301" y="737602"/>
            <a:ext cx="10763397" cy="5452595"/>
          </a:xfrm>
          <a:prstGeom prst="rect">
            <a:avLst/>
          </a:prstGeom>
        </p:spPr>
      </p:pic>
      <p:sp>
        <p:nvSpPr>
          <p:cNvPr id="5" name="Title Placeholder 1">
            <a:extLst>
              <a:ext uri="{FF2B5EF4-FFF2-40B4-BE49-F238E27FC236}">
                <a16:creationId xmlns:a16="http://schemas.microsoft.com/office/drawing/2014/main" id="{05C91D88-B034-8648-909B-D406171FE57C}"/>
              </a:ext>
            </a:extLst>
          </p:cNvPr>
          <p:cNvSpPr>
            <a:spLocks noGrp="1"/>
          </p:cNvSpPr>
          <p:nvPr>
            <p:ph type="title" hasCustomPrompt="1"/>
          </p:nvPr>
        </p:nvSpPr>
        <p:spPr>
          <a:xfrm>
            <a:off x="1607761" y="2596562"/>
            <a:ext cx="8976476" cy="2915692"/>
          </a:xfrm>
          <a:prstGeom prst="rect">
            <a:avLst/>
          </a:prstGeom>
        </p:spPr>
        <p:txBody>
          <a:bodyPr vert="horz" lIns="91440" tIns="45720" rIns="91440" bIns="45720" rtlCol="0" anchor="t">
            <a:normAutofit/>
          </a:bodyPr>
          <a:lstStyle>
            <a:lvl1pPr algn="ctr">
              <a:lnSpc>
                <a:spcPts val="5000"/>
              </a:lnSpc>
              <a:defRPr sz="4400" b="1">
                <a:solidFill>
                  <a:schemeClr val="bg1"/>
                </a:solidFill>
              </a:defRPr>
            </a:lvl1pPr>
          </a:lstStyle>
          <a:p>
            <a:r>
              <a:rPr lang="en-US" dirty="0"/>
              <a:t>Section Title or Big Statement here (Place </a:t>
            </a:r>
            <a:r>
              <a:rPr lang="en-US" dirty="0" err="1"/>
              <a:t>fullscreen</a:t>
            </a:r>
            <a:r>
              <a:rPr lang="en-US" dirty="0"/>
              <a:t> image as background)</a:t>
            </a:r>
          </a:p>
        </p:txBody>
      </p:sp>
      <p:sp>
        <p:nvSpPr>
          <p:cNvPr id="6" name="Text Placeholder 15">
            <a:extLst>
              <a:ext uri="{FF2B5EF4-FFF2-40B4-BE49-F238E27FC236}">
                <a16:creationId xmlns:a16="http://schemas.microsoft.com/office/drawing/2014/main" id="{F70A4E4E-75B2-4645-9019-59DDD1776BC7}"/>
              </a:ext>
            </a:extLst>
          </p:cNvPr>
          <p:cNvSpPr>
            <a:spLocks noGrp="1"/>
          </p:cNvSpPr>
          <p:nvPr>
            <p:ph type="body" sz="quarter" idx="11" hasCustomPrompt="1"/>
          </p:nvPr>
        </p:nvSpPr>
        <p:spPr>
          <a:xfrm>
            <a:off x="2973049" y="1953018"/>
            <a:ext cx="6502400" cy="434975"/>
          </a:xfrm>
          <a:prstGeom prst="rect">
            <a:avLst/>
          </a:prstGeom>
        </p:spPr>
        <p:txBody>
          <a:bodyPr/>
          <a:lstStyle>
            <a:lvl1pPr marL="0" indent="0" algn="ctr">
              <a:buNone/>
              <a:defRPr sz="1600" b="1" i="0" spc="100" baseline="0">
                <a:solidFill>
                  <a:schemeClr val="bg1"/>
                </a:solidFill>
                <a:latin typeface="News Gothic MT" panose="020B0503020103020203" pitchFamily="34" charset="0"/>
              </a:defRPr>
            </a:lvl1pPr>
            <a:lvl2pPr marL="457200" indent="0">
              <a:buNone/>
              <a:defRPr sz="2000">
                <a:solidFill>
                  <a:schemeClr val="bg1"/>
                </a:solidFill>
                <a:latin typeface="News Gothic MT" panose="020B0503020103020203" pitchFamily="34" charset="0"/>
              </a:defRPr>
            </a:lvl2pPr>
            <a:lvl3pPr marL="914400" indent="0">
              <a:buNone/>
              <a:defRPr sz="2000">
                <a:solidFill>
                  <a:schemeClr val="bg1"/>
                </a:solidFill>
                <a:latin typeface="News Gothic MT" panose="020B0503020103020203" pitchFamily="34" charset="0"/>
              </a:defRPr>
            </a:lvl3pPr>
            <a:lvl4pPr marL="1371600" indent="0">
              <a:buNone/>
              <a:defRPr sz="2000">
                <a:solidFill>
                  <a:schemeClr val="bg1"/>
                </a:solidFill>
                <a:latin typeface="News Gothic MT" panose="020B0503020103020203" pitchFamily="34" charset="0"/>
              </a:defRPr>
            </a:lvl4pPr>
            <a:lvl5pPr marL="1828800" indent="0">
              <a:buNone/>
              <a:defRPr sz="2000">
                <a:solidFill>
                  <a:schemeClr val="bg1"/>
                </a:solidFill>
                <a:latin typeface="News Gothic MT" panose="020B0503020103020203" pitchFamily="34" charset="0"/>
              </a:defRPr>
            </a:lvl5pPr>
          </a:lstStyle>
          <a:p>
            <a:pPr lvl="0"/>
            <a:r>
              <a:rPr lang="en-US" dirty="0"/>
              <a:t>SECTION TITLE / SUB TEXT ALL CAPS</a:t>
            </a:r>
          </a:p>
        </p:txBody>
      </p:sp>
    </p:spTree>
    <p:extLst>
      <p:ext uri="{BB962C8B-B14F-4D97-AF65-F5344CB8AC3E}">
        <p14:creationId xmlns:p14="http://schemas.microsoft.com/office/powerpoint/2010/main" val="1072080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wipe(left)">
                                      <p:cBhvr>
                                        <p:cTn id="14"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tmplLst>
          <p:tmpl lvl="1">
            <p:tnLst>
              <p:par>
                <p:cTn presetID="22" presetClass="entr" presetSubtype="8" fill="hold" nodeType="with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Lst>
      </p:bldP>
    </p:bld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Section Break 5 (IMAGE BACKGROUND)">
    <p:bg>
      <p:bgPr>
        <a:solidFill>
          <a:schemeClr val="bg1">
            <a:alpha val="80000"/>
          </a:schemeClr>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B075248-FF05-D540-995E-70CCB5DDA58A}"/>
              </a:ext>
            </a:extLst>
          </p:cNvPr>
          <p:cNvPicPr>
            <a:picLocks noChangeAspect="1"/>
          </p:cNvPicPr>
          <p:nvPr userDrawn="1"/>
        </p:nvPicPr>
        <p:blipFill>
          <a:blip r:embed="rId2">
            <a:alphaModFix amt="80000"/>
          </a:blip>
          <a:srcRect/>
          <a:stretch/>
        </p:blipFill>
        <p:spPr>
          <a:xfrm>
            <a:off x="714301" y="737602"/>
            <a:ext cx="10763397" cy="5452595"/>
          </a:xfrm>
          <a:prstGeom prst="rect">
            <a:avLst/>
          </a:prstGeom>
        </p:spPr>
      </p:pic>
      <p:sp>
        <p:nvSpPr>
          <p:cNvPr id="5" name="Title Placeholder 1">
            <a:extLst>
              <a:ext uri="{FF2B5EF4-FFF2-40B4-BE49-F238E27FC236}">
                <a16:creationId xmlns:a16="http://schemas.microsoft.com/office/drawing/2014/main" id="{0D0F4BA8-3C2B-114D-9269-707AAEB498FA}"/>
              </a:ext>
            </a:extLst>
          </p:cNvPr>
          <p:cNvSpPr>
            <a:spLocks noGrp="1"/>
          </p:cNvSpPr>
          <p:nvPr>
            <p:ph type="title" hasCustomPrompt="1"/>
          </p:nvPr>
        </p:nvSpPr>
        <p:spPr>
          <a:xfrm>
            <a:off x="1607761" y="2596562"/>
            <a:ext cx="8976476" cy="2915692"/>
          </a:xfrm>
          <a:prstGeom prst="rect">
            <a:avLst/>
          </a:prstGeom>
        </p:spPr>
        <p:txBody>
          <a:bodyPr vert="horz" lIns="91440" tIns="45720" rIns="91440" bIns="45720" rtlCol="0" anchor="t">
            <a:normAutofit/>
          </a:bodyPr>
          <a:lstStyle>
            <a:lvl1pPr algn="ctr">
              <a:lnSpc>
                <a:spcPts val="5000"/>
              </a:lnSpc>
              <a:defRPr sz="4400" b="1">
                <a:solidFill>
                  <a:schemeClr val="bg1"/>
                </a:solidFill>
              </a:defRPr>
            </a:lvl1pPr>
          </a:lstStyle>
          <a:p>
            <a:r>
              <a:rPr lang="en-US"/>
              <a:t>Section Title or Big Statement here (Place fullscreen image as background)</a:t>
            </a:r>
            <a:endParaRPr lang="en-US" dirty="0"/>
          </a:p>
        </p:txBody>
      </p:sp>
      <p:sp>
        <p:nvSpPr>
          <p:cNvPr id="6" name="Text Placeholder 15">
            <a:extLst>
              <a:ext uri="{FF2B5EF4-FFF2-40B4-BE49-F238E27FC236}">
                <a16:creationId xmlns:a16="http://schemas.microsoft.com/office/drawing/2014/main" id="{DD98DDEA-139D-694C-B421-5B4390397D5D}"/>
              </a:ext>
            </a:extLst>
          </p:cNvPr>
          <p:cNvSpPr>
            <a:spLocks noGrp="1"/>
          </p:cNvSpPr>
          <p:nvPr>
            <p:ph type="body" sz="quarter" idx="11" hasCustomPrompt="1"/>
          </p:nvPr>
        </p:nvSpPr>
        <p:spPr>
          <a:xfrm>
            <a:off x="2973049" y="1953018"/>
            <a:ext cx="6502400" cy="434975"/>
          </a:xfrm>
          <a:prstGeom prst="rect">
            <a:avLst/>
          </a:prstGeom>
        </p:spPr>
        <p:txBody>
          <a:bodyPr/>
          <a:lstStyle>
            <a:lvl1pPr marL="0" indent="0" algn="ctr">
              <a:buNone/>
              <a:defRPr sz="1600" b="1" i="0" spc="100" baseline="0">
                <a:solidFill>
                  <a:schemeClr val="bg1"/>
                </a:solidFill>
                <a:latin typeface="News Gothic MT" panose="020B0503020103020203" pitchFamily="34" charset="0"/>
              </a:defRPr>
            </a:lvl1pPr>
            <a:lvl2pPr marL="457200" indent="0">
              <a:buNone/>
              <a:defRPr sz="2000">
                <a:solidFill>
                  <a:schemeClr val="bg1"/>
                </a:solidFill>
                <a:latin typeface="News Gothic MT" panose="020B0503020103020203" pitchFamily="34" charset="0"/>
              </a:defRPr>
            </a:lvl2pPr>
            <a:lvl3pPr marL="914400" indent="0">
              <a:buNone/>
              <a:defRPr sz="2000">
                <a:solidFill>
                  <a:schemeClr val="bg1"/>
                </a:solidFill>
                <a:latin typeface="News Gothic MT" panose="020B0503020103020203" pitchFamily="34" charset="0"/>
              </a:defRPr>
            </a:lvl3pPr>
            <a:lvl4pPr marL="1371600" indent="0">
              <a:buNone/>
              <a:defRPr sz="2000">
                <a:solidFill>
                  <a:schemeClr val="bg1"/>
                </a:solidFill>
                <a:latin typeface="News Gothic MT" panose="020B0503020103020203" pitchFamily="34" charset="0"/>
              </a:defRPr>
            </a:lvl4pPr>
            <a:lvl5pPr marL="1828800" indent="0">
              <a:buNone/>
              <a:defRPr sz="2000">
                <a:solidFill>
                  <a:schemeClr val="bg1"/>
                </a:solidFill>
                <a:latin typeface="News Gothic MT" panose="020B0503020103020203" pitchFamily="34" charset="0"/>
              </a:defRPr>
            </a:lvl5pPr>
          </a:lstStyle>
          <a:p>
            <a:pPr lvl="0"/>
            <a:r>
              <a:rPr lang="en-US" dirty="0"/>
              <a:t>SECTION TITLE / SUB TEXT ALL CAPS</a:t>
            </a:r>
          </a:p>
        </p:txBody>
      </p:sp>
    </p:spTree>
    <p:extLst>
      <p:ext uri="{BB962C8B-B14F-4D97-AF65-F5344CB8AC3E}">
        <p14:creationId xmlns:p14="http://schemas.microsoft.com/office/powerpoint/2010/main" val="2144054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wipe(left)">
                                      <p:cBhvr>
                                        <p:cTn id="14"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tmplLst>
          <p:tmpl lvl="1">
            <p:tnLst>
              <p:par>
                <p:cTn presetID="22" presetClass="entr" presetSubtype="8" fill="hold" nodeType="with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Lst>
      </p:bldP>
    </p:bld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Section Break 6 (NO IMAGE)">
    <p:bg>
      <p:bgPr>
        <a:solidFill>
          <a:schemeClr val="tx2"/>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B075248-FF05-D540-995E-70CCB5DDA58A}"/>
              </a:ext>
            </a:extLst>
          </p:cNvPr>
          <p:cNvPicPr>
            <a:picLocks noChangeAspect="1"/>
          </p:cNvPicPr>
          <p:nvPr userDrawn="1"/>
        </p:nvPicPr>
        <p:blipFill>
          <a:blip r:embed="rId2">
            <a:alphaModFix amt="50000"/>
          </a:blip>
          <a:srcRect/>
          <a:stretch/>
        </p:blipFill>
        <p:spPr>
          <a:xfrm>
            <a:off x="717524" y="737602"/>
            <a:ext cx="10756951" cy="5452595"/>
          </a:xfrm>
          <a:prstGeom prst="rect">
            <a:avLst/>
          </a:prstGeom>
        </p:spPr>
      </p:pic>
      <p:sp>
        <p:nvSpPr>
          <p:cNvPr id="7" name="Title Placeholder 1">
            <a:extLst>
              <a:ext uri="{FF2B5EF4-FFF2-40B4-BE49-F238E27FC236}">
                <a16:creationId xmlns:a16="http://schemas.microsoft.com/office/drawing/2014/main" id="{E1BC295F-07E6-4E46-BB6B-B7D724955B00}"/>
              </a:ext>
            </a:extLst>
          </p:cNvPr>
          <p:cNvSpPr>
            <a:spLocks noGrp="1"/>
          </p:cNvSpPr>
          <p:nvPr>
            <p:ph type="title" hasCustomPrompt="1"/>
          </p:nvPr>
        </p:nvSpPr>
        <p:spPr>
          <a:xfrm>
            <a:off x="1607761" y="2387157"/>
            <a:ext cx="8976476" cy="2915692"/>
          </a:xfrm>
          <a:prstGeom prst="rect">
            <a:avLst/>
          </a:prstGeom>
        </p:spPr>
        <p:txBody>
          <a:bodyPr vert="horz" lIns="91440" tIns="45720" rIns="91440" bIns="45720" rtlCol="0" anchor="t">
            <a:normAutofit/>
          </a:bodyPr>
          <a:lstStyle>
            <a:lvl1pPr algn="ctr">
              <a:lnSpc>
                <a:spcPts val="5000"/>
              </a:lnSpc>
              <a:defRPr sz="4400" b="1">
                <a:solidFill>
                  <a:schemeClr val="bg1"/>
                </a:solidFill>
              </a:defRPr>
            </a:lvl1pPr>
          </a:lstStyle>
          <a:p>
            <a:r>
              <a:rPr lang="en-US" dirty="0"/>
              <a:t>Section Title or Big Statement here (Place </a:t>
            </a:r>
            <a:r>
              <a:rPr lang="en-US" dirty="0" err="1"/>
              <a:t>fullscreen</a:t>
            </a:r>
            <a:r>
              <a:rPr lang="en-US" dirty="0"/>
              <a:t> image as background)</a:t>
            </a:r>
          </a:p>
        </p:txBody>
      </p:sp>
      <p:pic>
        <p:nvPicPr>
          <p:cNvPr id="3" name="Picture 2">
            <a:extLst>
              <a:ext uri="{FF2B5EF4-FFF2-40B4-BE49-F238E27FC236}">
                <a16:creationId xmlns:a16="http://schemas.microsoft.com/office/drawing/2014/main" id="{808EF832-61EA-194C-8D3B-1510C2460096}"/>
              </a:ext>
            </a:extLst>
          </p:cNvPr>
          <p:cNvPicPr>
            <a:picLocks noChangeAspect="1"/>
          </p:cNvPicPr>
          <p:nvPr userDrawn="1"/>
        </p:nvPicPr>
        <p:blipFill>
          <a:blip r:embed="rId3" cstate="hqprint">
            <a:extLst>
              <a:ext uri="{28A0092B-C50C-407E-A947-70E740481C1C}">
                <a14:useLocalDpi xmlns:a14="http://schemas.microsoft.com/office/drawing/2010/main"/>
              </a:ext>
            </a:extLst>
          </a:blip>
          <a:srcRect/>
          <a:stretch/>
        </p:blipFill>
        <p:spPr>
          <a:xfrm>
            <a:off x="5957607" y="1229223"/>
            <a:ext cx="276783" cy="784977"/>
          </a:xfrm>
          <a:prstGeom prst="rect">
            <a:avLst/>
          </a:prstGeom>
        </p:spPr>
      </p:pic>
    </p:spTree>
    <p:extLst>
      <p:ext uri="{BB962C8B-B14F-4D97-AF65-F5344CB8AC3E}">
        <p14:creationId xmlns:p14="http://schemas.microsoft.com/office/powerpoint/2010/main" val="683001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Section Break 7 (NO IMAGE)">
    <p:bg>
      <p:bgPr>
        <a:solidFill>
          <a:schemeClr val="accent2"/>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B075248-FF05-D540-995E-70CCB5DDA58A}"/>
              </a:ext>
            </a:extLst>
          </p:cNvPr>
          <p:cNvPicPr>
            <a:picLocks noChangeAspect="1"/>
          </p:cNvPicPr>
          <p:nvPr userDrawn="1"/>
        </p:nvPicPr>
        <p:blipFill>
          <a:blip r:embed="rId2">
            <a:alphaModFix amt="50000"/>
          </a:blip>
          <a:srcRect/>
          <a:stretch/>
        </p:blipFill>
        <p:spPr>
          <a:xfrm>
            <a:off x="717524" y="739235"/>
            <a:ext cx="10756951" cy="5449329"/>
          </a:xfrm>
          <a:prstGeom prst="rect">
            <a:avLst/>
          </a:prstGeom>
        </p:spPr>
      </p:pic>
      <p:sp>
        <p:nvSpPr>
          <p:cNvPr id="7" name="Title Placeholder 1">
            <a:extLst>
              <a:ext uri="{FF2B5EF4-FFF2-40B4-BE49-F238E27FC236}">
                <a16:creationId xmlns:a16="http://schemas.microsoft.com/office/drawing/2014/main" id="{E1BC295F-07E6-4E46-BB6B-B7D724955B00}"/>
              </a:ext>
            </a:extLst>
          </p:cNvPr>
          <p:cNvSpPr>
            <a:spLocks noGrp="1"/>
          </p:cNvSpPr>
          <p:nvPr>
            <p:ph type="title" hasCustomPrompt="1"/>
          </p:nvPr>
        </p:nvSpPr>
        <p:spPr>
          <a:xfrm>
            <a:off x="1607761" y="2394137"/>
            <a:ext cx="8976476" cy="2915692"/>
          </a:xfrm>
          <a:prstGeom prst="rect">
            <a:avLst/>
          </a:prstGeom>
        </p:spPr>
        <p:txBody>
          <a:bodyPr vert="horz" lIns="91440" tIns="45720" rIns="91440" bIns="45720" rtlCol="0" anchor="t">
            <a:normAutofit/>
          </a:bodyPr>
          <a:lstStyle>
            <a:lvl1pPr algn="ctr">
              <a:lnSpc>
                <a:spcPts val="5000"/>
              </a:lnSpc>
              <a:defRPr sz="4400" b="1">
                <a:solidFill>
                  <a:schemeClr val="bg1"/>
                </a:solidFill>
              </a:defRPr>
            </a:lvl1pPr>
          </a:lstStyle>
          <a:p>
            <a:r>
              <a:rPr lang="en-US" dirty="0"/>
              <a:t>Section Title or Big Statement here (Place </a:t>
            </a:r>
            <a:r>
              <a:rPr lang="en-US" dirty="0" err="1"/>
              <a:t>fullscreen</a:t>
            </a:r>
            <a:r>
              <a:rPr lang="en-US" dirty="0"/>
              <a:t> image as background)</a:t>
            </a:r>
          </a:p>
        </p:txBody>
      </p:sp>
      <p:pic>
        <p:nvPicPr>
          <p:cNvPr id="3" name="Picture 2">
            <a:extLst>
              <a:ext uri="{FF2B5EF4-FFF2-40B4-BE49-F238E27FC236}">
                <a16:creationId xmlns:a16="http://schemas.microsoft.com/office/drawing/2014/main" id="{808EF832-61EA-194C-8D3B-1510C2460096}"/>
              </a:ext>
            </a:extLst>
          </p:cNvPr>
          <p:cNvPicPr>
            <a:picLocks noChangeAspect="1"/>
          </p:cNvPicPr>
          <p:nvPr userDrawn="1"/>
        </p:nvPicPr>
        <p:blipFill>
          <a:blip r:embed="rId3"/>
          <a:srcRect/>
          <a:stretch/>
        </p:blipFill>
        <p:spPr>
          <a:xfrm>
            <a:off x="5782874" y="1337101"/>
            <a:ext cx="626250" cy="595247"/>
          </a:xfrm>
          <a:prstGeom prst="rect">
            <a:avLst/>
          </a:prstGeom>
        </p:spPr>
      </p:pic>
    </p:spTree>
    <p:extLst>
      <p:ext uri="{BB962C8B-B14F-4D97-AF65-F5344CB8AC3E}">
        <p14:creationId xmlns:p14="http://schemas.microsoft.com/office/powerpoint/2010/main" val="623518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Section Break 8 (NO IMAGE)">
    <p:bg>
      <p:bgPr>
        <a:solidFill>
          <a:schemeClr val="accent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B075248-FF05-D540-995E-70CCB5DDA58A}"/>
              </a:ext>
            </a:extLst>
          </p:cNvPr>
          <p:cNvPicPr>
            <a:picLocks noChangeAspect="1"/>
          </p:cNvPicPr>
          <p:nvPr userDrawn="1"/>
        </p:nvPicPr>
        <p:blipFill>
          <a:blip r:embed="rId2">
            <a:alphaModFix amt="50000"/>
          </a:blip>
          <a:srcRect/>
          <a:stretch/>
        </p:blipFill>
        <p:spPr>
          <a:xfrm>
            <a:off x="720745" y="739235"/>
            <a:ext cx="10750508" cy="5449329"/>
          </a:xfrm>
          <a:prstGeom prst="rect">
            <a:avLst/>
          </a:prstGeom>
        </p:spPr>
      </p:pic>
      <p:sp>
        <p:nvSpPr>
          <p:cNvPr id="7" name="Title Placeholder 1">
            <a:extLst>
              <a:ext uri="{FF2B5EF4-FFF2-40B4-BE49-F238E27FC236}">
                <a16:creationId xmlns:a16="http://schemas.microsoft.com/office/drawing/2014/main" id="{E1BC295F-07E6-4E46-BB6B-B7D724955B00}"/>
              </a:ext>
            </a:extLst>
          </p:cNvPr>
          <p:cNvSpPr>
            <a:spLocks noGrp="1"/>
          </p:cNvSpPr>
          <p:nvPr>
            <p:ph type="title" hasCustomPrompt="1"/>
          </p:nvPr>
        </p:nvSpPr>
        <p:spPr>
          <a:xfrm>
            <a:off x="1607761" y="2401117"/>
            <a:ext cx="8976476" cy="2915692"/>
          </a:xfrm>
          <a:prstGeom prst="rect">
            <a:avLst/>
          </a:prstGeom>
        </p:spPr>
        <p:txBody>
          <a:bodyPr vert="horz" lIns="91440" tIns="45720" rIns="91440" bIns="45720" rtlCol="0" anchor="t">
            <a:normAutofit/>
          </a:bodyPr>
          <a:lstStyle>
            <a:lvl1pPr algn="ctr">
              <a:lnSpc>
                <a:spcPts val="5000"/>
              </a:lnSpc>
              <a:defRPr sz="4400" b="1">
                <a:solidFill>
                  <a:schemeClr val="bg1"/>
                </a:solidFill>
              </a:defRPr>
            </a:lvl1pPr>
          </a:lstStyle>
          <a:p>
            <a:r>
              <a:rPr lang="en-US" dirty="0"/>
              <a:t>Section Title or Big Statement here (Place </a:t>
            </a:r>
            <a:r>
              <a:rPr lang="en-US" dirty="0" err="1"/>
              <a:t>fullscreen</a:t>
            </a:r>
            <a:r>
              <a:rPr lang="en-US" dirty="0"/>
              <a:t> image as background)</a:t>
            </a:r>
          </a:p>
        </p:txBody>
      </p:sp>
      <p:pic>
        <p:nvPicPr>
          <p:cNvPr id="3" name="Picture 2">
            <a:extLst>
              <a:ext uri="{FF2B5EF4-FFF2-40B4-BE49-F238E27FC236}">
                <a16:creationId xmlns:a16="http://schemas.microsoft.com/office/drawing/2014/main" id="{808EF832-61EA-194C-8D3B-1510C2460096}"/>
              </a:ext>
            </a:extLst>
          </p:cNvPr>
          <p:cNvPicPr>
            <a:picLocks noChangeAspect="1"/>
          </p:cNvPicPr>
          <p:nvPr userDrawn="1"/>
        </p:nvPicPr>
        <p:blipFill>
          <a:blip r:embed="rId3"/>
          <a:srcRect/>
          <a:stretch/>
        </p:blipFill>
        <p:spPr>
          <a:xfrm>
            <a:off x="5687677" y="1436488"/>
            <a:ext cx="816646" cy="535760"/>
          </a:xfrm>
          <a:prstGeom prst="rect">
            <a:avLst/>
          </a:prstGeom>
        </p:spPr>
      </p:pic>
    </p:spTree>
    <p:extLst>
      <p:ext uri="{BB962C8B-B14F-4D97-AF65-F5344CB8AC3E}">
        <p14:creationId xmlns:p14="http://schemas.microsoft.com/office/powerpoint/2010/main" val="2542870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Section Break 9 (NO IMAGE)">
    <p:bg>
      <p:bgPr>
        <a:solidFill>
          <a:schemeClr val="bg2"/>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B075248-FF05-D540-995E-70CCB5DDA58A}"/>
              </a:ext>
            </a:extLst>
          </p:cNvPr>
          <p:cNvPicPr>
            <a:picLocks noChangeAspect="1"/>
          </p:cNvPicPr>
          <p:nvPr userDrawn="1"/>
        </p:nvPicPr>
        <p:blipFill>
          <a:blip r:embed="rId2">
            <a:alphaModFix amt="30000"/>
          </a:blip>
          <a:srcRect/>
          <a:stretch/>
        </p:blipFill>
        <p:spPr>
          <a:xfrm>
            <a:off x="720745" y="739235"/>
            <a:ext cx="10750508" cy="5449328"/>
          </a:xfrm>
          <a:prstGeom prst="rect">
            <a:avLst/>
          </a:prstGeom>
        </p:spPr>
      </p:pic>
      <p:sp>
        <p:nvSpPr>
          <p:cNvPr id="7" name="Title Placeholder 1">
            <a:extLst>
              <a:ext uri="{FF2B5EF4-FFF2-40B4-BE49-F238E27FC236}">
                <a16:creationId xmlns:a16="http://schemas.microsoft.com/office/drawing/2014/main" id="{E1BC295F-07E6-4E46-BB6B-B7D724955B00}"/>
              </a:ext>
            </a:extLst>
          </p:cNvPr>
          <p:cNvSpPr>
            <a:spLocks noGrp="1"/>
          </p:cNvSpPr>
          <p:nvPr>
            <p:ph type="title" hasCustomPrompt="1"/>
          </p:nvPr>
        </p:nvSpPr>
        <p:spPr>
          <a:xfrm>
            <a:off x="1607761" y="2401118"/>
            <a:ext cx="8976476" cy="2915692"/>
          </a:xfrm>
          <a:prstGeom prst="rect">
            <a:avLst/>
          </a:prstGeom>
        </p:spPr>
        <p:txBody>
          <a:bodyPr vert="horz" lIns="91440" tIns="45720" rIns="91440" bIns="45720" rtlCol="0" anchor="t">
            <a:normAutofit/>
          </a:bodyPr>
          <a:lstStyle>
            <a:lvl1pPr algn="ctr">
              <a:lnSpc>
                <a:spcPts val="5000"/>
              </a:lnSpc>
              <a:defRPr sz="4400" b="1" i="0">
                <a:solidFill>
                  <a:schemeClr val="tx2">
                    <a:lumMod val="50000"/>
                  </a:schemeClr>
                </a:solidFill>
              </a:defRPr>
            </a:lvl1pPr>
          </a:lstStyle>
          <a:p>
            <a:r>
              <a:rPr lang="en-US" dirty="0"/>
              <a:t>Section Title or Big Statement here (Place </a:t>
            </a:r>
            <a:r>
              <a:rPr lang="en-US" dirty="0" err="1"/>
              <a:t>fullscreen</a:t>
            </a:r>
            <a:r>
              <a:rPr lang="en-US" dirty="0"/>
              <a:t> image as background)</a:t>
            </a:r>
          </a:p>
        </p:txBody>
      </p:sp>
      <p:pic>
        <p:nvPicPr>
          <p:cNvPr id="3" name="Picture 2">
            <a:extLst>
              <a:ext uri="{FF2B5EF4-FFF2-40B4-BE49-F238E27FC236}">
                <a16:creationId xmlns:a16="http://schemas.microsoft.com/office/drawing/2014/main" id="{808EF832-61EA-194C-8D3B-1510C2460096}"/>
              </a:ext>
            </a:extLst>
          </p:cNvPr>
          <p:cNvPicPr>
            <a:picLocks noChangeAspect="1"/>
          </p:cNvPicPr>
          <p:nvPr userDrawn="1"/>
        </p:nvPicPr>
        <p:blipFill>
          <a:blip r:embed="rId3"/>
          <a:srcRect/>
          <a:stretch/>
        </p:blipFill>
        <p:spPr>
          <a:xfrm>
            <a:off x="5746315" y="1272801"/>
            <a:ext cx="699367" cy="810302"/>
          </a:xfrm>
          <a:prstGeom prst="rect">
            <a:avLst/>
          </a:prstGeom>
        </p:spPr>
      </p:pic>
    </p:spTree>
    <p:extLst>
      <p:ext uri="{BB962C8B-B14F-4D97-AF65-F5344CB8AC3E}">
        <p14:creationId xmlns:p14="http://schemas.microsoft.com/office/powerpoint/2010/main" val="1250214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Title Slide 1 (IMAGE BACKGROUN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876B9843-2DD5-0E4F-AA18-F32F66C96BD8}"/>
              </a:ext>
            </a:extLst>
          </p:cNvPr>
          <p:cNvPicPr>
            <a:picLocks noChangeAspect="1"/>
          </p:cNvPicPr>
          <p:nvPr userDrawn="1"/>
        </p:nvPicPr>
        <p:blipFill>
          <a:blip r:embed="rId2"/>
          <a:stretch>
            <a:fillRect/>
          </a:stretch>
        </p:blipFill>
        <p:spPr>
          <a:xfrm>
            <a:off x="-13348" y="-13558"/>
            <a:ext cx="12240946" cy="1721581"/>
          </a:xfrm>
          <a:prstGeom prst="rect">
            <a:avLst/>
          </a:prstGeom>
        </p:spPr>
      </p:pic>
      <p:sp>
        <p:nvSpPr>
          <p:cNvPr id="12" name="Rectangle 11">
            <a:extLst>
              <a:ext uri="{FF2B5EF4-FFF2-40B4-BE49-F238E27FC236}">
                <a16:creationId xmlns:a16="http://schemas.microsoft.com/office/drawing/2014/main" id="{1DECD0CA-1002-194C-A0AE-785958DB135A}"/>
              </a:ext>
            </a:extLst>
          </p:cNvPr>
          <p:cNvSpPr/>
          <p:nvPr userDrawn="1"/>
        </p:nvSpPr>
        <p:spPr>
          <a:xfrm>
            <a:off x="0" y="0"/>
            <a:ext cx="7929453" cy="6858000"/>
          </a:xfrm>
          <a:prstGeom prst="rect">
            <a:avLst/>
          </a:prstGeom>
          <a:solidFill>
            <a:schemeClr val="tx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News Gothic MT" panose="020B0503020103020203" pitchFamily="34" charset="0"/>
            </a:endParaRPr>
          </a:p>
        </p:txBody>
      </p:sp>
      <p:sp>
        <p:nvSpPr>
          <p:cNvPr id="7" name="Title Placeholder 1">
            <a:extLst>
              <a:ext uri="{FF2B5EF4-FFF2-40B4-BE49-F238E27FC236}">
                <a16:creationId xmlns:a16="http://schemas.microsoft.com/office/drawing/2014/main" id="{E1BC295F-07E6-4E46-BB6B-B7D724955B00}"/>
              </a:ext>
            </a:extLst>
          </p:cNvPr>
          <p:cNvSpPr>
            <a:spLocks noGrp="1"/>
          </p:cNvSpPr>
          <p:nvPr>
            <p:ph type="title" hasCustomPrompt="1"/>
          </p:nvPr>
        </p:nvSpPr>
        <p:spPr>
          <a:xfrm>
            <a:off x="654964" y="2436019"/>
            <a:ext cx="6502400" cy="2915692"/>
          </a:xfrm>
          <a:prstGeom prst="rect">
            <a:avLst/>
          </a:prstGeom>
        </p:spPr>
        <p:txBody>
          <a:bodyPr vert="horz" lIns="91440" tIns="45720" rIns="91440" bIns="45720" rtlCol="0" anchor="t">
            <a:normAutofit/>
          </a:bodyPr>
          <a:lstStyle>
            <a:lvl1pPr>
              <a:lnSpc>
                <a:spcPts val="5000"/>
              </a:lnSpc>
              <a:defRPr sz="4400" b="1">
                <a:solidFill>
                  <a:schemeClr val="bg1"/>
                </a:solidFill>
              </a:defRPr>
            </a:lvl1pPr>
          </a:lstStyle>
          <a:p>
            <a:r>
              <a:rPr lang="en-US" dirty="0"/>
              <a:t>Insert Presentation Title here (Place </a:t>
            </a:r>
            <a:r>
              <a:rPr lang="en-US" dirty="0" err="1"/>
              <a:t>fullscreen</a:t>
            </a:r>
            <a:r>
              <a:rPr lang="en-US" dirty="0"/>
              <a:t> image as background)</a:t>
            </a:r>
          </a:p>
        </p:txBody>
      </p:sp>
      <p:pic>
        <p:nvPicPr>
          <p:cNvPr id="14" name="Picture 13">
            <a:extLst>
              <a:ext uri="{FF2B5EF4-FFF2-40B4-BE49-F238E27FC236}">
                <a16:creationId xmlns:a16="http://schemas.microsoft.com/office/drawing/2014/main" id="{9625DE40-75CA-6C48-979E-EEF5EB576BD3}"/>
              </a:ext>
            </a:extLst>
          </p:cNvPr>
          <p:cNvPicPr>
            <a:picLocks noChangeAspect="1"/>
          </p:cNvPicPr>
          <p:nvPr userDrawn="1"/>
        </p:nvPicPr>
        <p:blipFill>
          <a:blip r:embed="rId3"/>
          <a:stretch>
            <a:fillRect/>
          </a:stretch>
        </p:blipFill>
        <p:spPr>
          <a:xfrm>
            <a:off x="654964" y="452151"/>
            <a:ext cx="1623892" cy="513299"/>
          </a:xfrm>
          <a:prstGeom prst="rect">
            <a:avLst/>
          </a:prstGeom>
        </p:spPr>
      </p:pic>
      <p:sp>
        <p:nvSpPr>
          <p:cNvPr id="16" name="Text Placeholder 15">
            <a:extLst>
              <a:ext uri="{FF2B5EF4-FFF2-40B4-BE49-F238E27FC236}">
                <a16:creationId xmlns:a16="http://schemas.microsoft.com/office/drawing/2014/main" id="{78646DA3-3CB1-1B4A-84C1-994731BDD06F}"/>
              </a:ext>
            </a:extLst>
          </p:cNvPr>
          <p:cNvSpPr>
            <a:spLocks noGrp="1"/>
          </p:cNvSpPr>
          <p:nvPr>
            <p:ph type="body" sz="quarter" idx="11" hasCustomPrompt="1"/>
          </p:nvPr>
        </p:nvSpPr>
        <p:spPr>
          <a:xfrm>
            <a:off x="655638" y="6073033"/>
            <a:ext cx="6502400" cy="434975"/>
          </a:xfrm>
          <a:prstGeom prst="rect">
            <a:avLst/>
          </a:prstGeom>
        </p:spPr>
        <p:txBody>
          <a:bodyPr/>
          <a:lstStyle>
            <a:lvl1pPr marL="0" indent="0">
              <a:buNone/>
              <a:defRPr sz="1600" b="1" i="0" spc="100" baseline="0">
                <a:solidFill>
                  <a:schemeClr val="bg1"/>
                </a:solidFill>
                <a:latin typeface="News Gothic MT" panose="020B0503020103020203" pitchFamily="34" charset="0"/>
              </a:defRPr>
            </a:lvl1pPr>
            <a:lvl2pPr marL="457200" indent="0">
              <a:buNone/>
              <a:defRPr sz="2000">
                <a:solidFill>
                  <a:schemeClr val="bg1"/>
                </a:solidFill>
                <a:latin typeface="News Gothic MT" panose="020B0503020103020203" pitchFamily="34" charset="0"/>
              </a:defRPr>
            </a:lvl2pPr>
            <a:lvl3pPr marL="914400" indent="0">
              <a:buNone/>
              <a:defRPr sz="2000">
                <a:solidFill>
                  <a:schemeClr val="bg1"/>
                </a:solidFill>
                <a:latin typeface="News Gothic MT" panose="020B0503020103020203" pitchFamily="34" charset="0"/>
              </a:defRPr>
            </a:lvl3pPr>
            <a:lvl4pPr marL="1371600" indent="0">
              <a:buNone/>
              <a:defRPr sz="2000">
                <a:solidFill>
                  <a:schemeClr val="bg1"/>
                </a:solidFill>
                <a:latin typeface="News Gothic MT" panose="020B0503020103020203" pitchFamily="34" charset="0"/>
              </a:defRPr>
            </a:lvl4pPr>
            <a:lvl5pPr marL="1828800" indent="0">
              <a:buNone/>
              <a:defRPr sz="2000">
                <a:solidFill>
                  <a:schemeClr val="bg1"/>
                </a:solidFill>
                <a:latin typeface="News Gothic MT" panose="020B0503020103020203" pitchFamily="34" charset="0"/>
              </a:defRPr>
            </a:lvl5pPr>
          </a:lstStyle>
          <a:p>
            <a:pPr lvl="0"/>
            <a:r>
              <a:rPr lang="en-US" dirty="0"/>
              <a:t>INSERT PRESENTATION DATE HERE ALL CAPS </a:t>
            </a:r>
          </a:p>
        </p:txBody>
      </p:sp>
    </p:spTree>
    <p:extLst>
      <p:ext uri="{BB962C8B-B14F-4D97-AF65-F5344CB8AC3E}">
        <p14:creationId xmlns:p14="http://schemas.microsoft.com/office/powerpoint/2010/main" val="3107424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Title Slide 2 (IMAGE BACKGROUN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E51A9A6-E86C-814A-97A4-695E1F47D6E0}"/>
              </a:ext>
            </a:extLst>
          </p:cNvPr>
          <p:cNvPicPr>
            <a:picLocks noChangeAspect="1"/>
          </p:cNvPicPr>
          <p:nvPr userDrawn="1"/>
        </p:nvPicPr>
        <p:blipFill>
          <a:blip r:embed="rId2"/>
          <a:stretch>
            <a:fillRect/>
          </a:stretch>
        </p:blipFill>
        <p:spPr>
          <a:xfrm>
            <a:off x="-13348" y="-13558"/>
            <a:ext cx="12240946" cy="1721581"/>
          </a:xfrm>
          <a:prstGeom prst="rect">
            <a:avLst/>
          </a:prstGeom>
        </p:spPr>
      </p:pic>
      <p:sp>
        <p:nvSpPr>
          <p:cNvPr id="12" name="Rectangle 11">
            <a:extLst>
              <a:ext uri="{FF2B5EF4-FFF2-40B4-BE49-F238E27FC236}">
                <a16:creationId xmlns:a16="http://schemas.microsoft.com/office/drawing/2014/main" id="{1DECD0CA-1002-194C-A0AE-785958DB135A}"/>
              </a:ext>
            </a:extLst>
          </p:cNvPr>
          <p:cNvSpPr/>
          <p:nvPr userDrawn="1"/>
        </p:nvSpPr>
        <p:spPr>
          <a:xfrm>
            <a:off x="0" y="0"/>
            <a:ext cx="7929453" cy="68580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News Gothic MT" panose="020B0503020103020203" pitchFamily="34" charset="0"/>
            </a:endParaRPr>
          </a:p>
        </p:txBody>
      </p:sp>
      <p:pic>
        <p:nvPicPr>
          <p:cNvPr id="14" name="Picture 13">
            <a:extLst>
              <a:ext uri="{FF2B5EF4-FFF2-40B4-BE49-F238E27FC236}">
                <a16:creationId xmlns:a16="http://schemas.microsoft.com/office/drawing/2014/main" id="{9625DE40-75CA-6C48-979E-EEF5EB576BD3}"/>
              </a:ext>
            </a:extLst>
          </p:cNvPr>
          <p:cNvPicPr>
            <a:picLocks noChangeAspect="1"/>
          </p:cNvPicPr>
          <p:nvPr userDrawn="1"/>
        </p:nvPicPr>
        <p:blipFill>
          <a:blip r:embed="rId3"/>
          <a:stretch>
            <a:fillRect/>
          </a:stretch>
        </p:blipFill>
        <p:spPr>
          <a:xfrm>
            <a:off x="654964" y="452151"/>
            <a:ext cx="1623892" cy="513299"/>
          </a:xfrm>
          <a:prstGeom prst="rect">
            <a:avLst/>
          </a:prstGeom>
        </p:spPr>
      </p:pic>
      <p:sp>
        <p:nvSpPr>
          <p:cNvPr id="16" name="Text Placeholder 15">
            <a:extLst>
              <a:ext uri="{FF2B5EF4-FFF2-40B4-BE49-F238E27FC236}">
                <a16:creationId xmlns:a16="http://schemas.microsoft.com/office/drawing/2014/main" id="{78646DA3-3CB1-1B4A-84C1-994731BDD06F}"/>
              </a:ext>
            </a:extLst>
          </p:cNvPr>
          <p:cNvSpPr>
            <a:spLocks noGrp="1"/>
          </p:cNvSpPr>
          <p:nvPr>
            <p:ph type="body" sz="quarter" idx="11" hasCustomPrompt="1"/>
          </p:nvPr>
        </p:nvSpPr>
        <p:spPr>
          <a:xfrm>
            <a:off x="655638" y="6073033"/>
            <a:ext cx="6502400" cy="434975"/>
          </a:xfrm>
          <a:prstGeom prst="rect">
            <a:avLst/>
          </a:prstGeom>
        </p:spPr>
        <p:txBody>
          <a:bodyPr/>
          <a:lstStyle>
            <a:lvl1pPr marL="0" indent="0">
              <a:buNone/>
              <a:defRPr sz="1600" b="1" i="0" spc="100" baseline="0">
                <a:solidFill>
                  <a:schemeClr val="bg1"/>
                </a:solidFill>
                <a:latin typeface="News Gothic MT" panose="020B0503020103020203" pitchFamily="34" charset="0"/>
              </a:defRPr>
            </a:lvl1pPr>
            <a:lvl2pPr marL="457200" indent="0">
              <a:buNone/>
              <a:defRPr sz="2000">
                <a:solidFill>
                  <a:schemeClr val="bg1"/>
                </a:solidFill>
                <a:latin typeface="News Gothic MT" panose="020B0503020103020203" pitchFamily="34" charset="0"/>
              </a:defRPr>
            </a:lvl2pPr>
            <a:lvl3pPr marL="914400" indent="0">
              <a:buNone/>
              <a:defRPr sz="2000">
                <a:solidFill>
                  <a:schemeClr val="bg1"/>
                </a:solidFill>
                <a:latin typeface="News Gothic MT" panose="020B0503020103020203" pitchFamily="34" charset="0"/>
              </a:defRPr>
            </a:lvl3pPr>
            <a:lvl4pPr marL="1371600" indent="0">
              <a:buNone/>
              <a:defRPr sz="2000">
                <a:solidFill>
                  <a:schemeClr val="bg1"/>
                </a:solidFill>
                <a:latin typeface="News Gothic MT" panose="020B0503020103020203" pitchFamily="34" charset="0"/>
              </a:defRPr>
            </a:lvl4pPr>
            <a:lvl5pPr marL="1828800" indent="0">
              <a:buNone/>
              <a:defRPr sz="2000">
                <a:solidFill>
                  <a:schemeClr val="bg1"/>
                </a:solidFill>
                <a:latin typeface="News Gothic MT" panose="020B0503020103020203" pitchFamily="34" charset="0"/>
              </a:defRPr>
            </a:lvl5pPr>
          </a:lstStyle>
          <a:p>
            <a:pPr lvl="0"/>
            <a:r>
              <a:rPr lang="en-US" dirty="0"/>
              <a:t>INSERT PRESENTATION DATE HERE ALL CAPS </a:t>
            </a:r>
          </a:p>
        </p:txBody>
      </p:sp>
      <p:sp>
        <p:nvSpPr>
          <p:cNvPr id="9" name="Title Placeholder 1">
            <a:extLst>
              <a:ext uri="{FF2B5EF4-FFF2-40B4-BE49-F238E27FC236}">
                <a16:creationId xmlns:a16="http://schemas.microsoft.com/office/drawing/2014/main" id="{2DE013BE-EFD0-0E4A-AF50-F2DB18C2E71D}"/>
              </a:ext>
            </a:extLst>
          </p:cNvPr>
          <p:cNvSpPr>
            <a:spLocks noGrp="1"/>
          </p:cNvSpPr>
          <p:nvPr>
            <p:ph type="title" hasCustomPrompt="1"/>
          </p:nvPr>
        </p:nvSpPr>
        <p:spPr>
          <a:xfrm>
            <a:off x="654964" y="2436019"/>
            <a:ext cx="6502400" cy="2915692"/>
          </a:xfrm>
          <a:prstGeom prst="rect">
            <a:avLst/>
          </a:prstGeom>
        </p:spPr>
        <p:txBody>
          <a:bodyPr vert="horz" lIns="91440" tIns="45720" rIns="91440" bIns="45720" rtlCol="0" anchor="t">
            <a:normAutofit/>
          </a:bodyPr>
          <a:lstStyle>
            <a:lvl1pPr>
              <a:lnSpc>
                <a:spcPts val="5000"/>
              </a:lnSpc>
              <a:defRPr sz="4400" b="1">
                <a:solidFill>
                  <a:schemeClr val="bg1"/>
                </a:solidFill>
              </a:defRPr>
            </a:lvl1pPr>
          </a:lstStyle>
          <a:p>
            <a:r>
              <a:rPr lang="en-US" dirty="0"/>
              <a:t>Insert Presentation Title here (Place </a:t>
            </a:r>
            <a:r>
              <a:rPr lang="en-US" dirty="0" err="1"/>
              <a:t>fullscreen</a:t>
            </a:r>
            <a:r>
              <a:rPr lang="en-US" dirty="0"/>
              <a:t> image as background)</a:t>
            </a:r>
          </a:p>
        </p:txBody>
      </p:sp>
    </p:spTree>
    <p:extLst>
      <p:ext uri="{BB962C8B-B14F-4D97-AF65-F5344CB8AC3E}">
        <p14:creationId xmlns:p14="http://schemas.microsoft.com/office/powerpoint/2010/main" val="380743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Title Slide 3 (IMAGE BACKGROUN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FE206FE-40B6-D14B-8B7E-A8E29837EAE5}"/>
              </a:ext>
            </a:extLst>
          </p:cNvPr>
          <p:cNvPicPr>
            <a:picLocks noChangeAspect="1"/>
          </p:cNvPicPr>
          <p:nvPr userDrawn="1"/>
        </p:nvPicPr>
        <p:blipFill>
          <a:blip r:embed="rId2"/>
          <a:stretch>
            <a:fillRect/>
          </a:stretch>
        </p:blipFill>
        <p:spPr>
          <a:xfrm>
            <a:off x="-13348" y="-13558"/>
            <a:ext cx="12240946" cy="1721581"/>
          </a:xfrm>
          <a:prstGeom prst="rect">
            <a:avLst/>
          </a:prstGeom>
        </p:spPr>
      </p:pic>
      <p:sp>
        <p:nvSpPr>
          <p:cNvPr id="12" name="Rectangle 11">
            <a:extLst>
              <a:ext uri="{FF2B5EF4-FFF2-40B4-BE49-F238E27FC236}">
                <a16:creationId xmlns:a16="http://schemas.microsoft.com/office/drawing/2014/main" id="{1DECD0CA-1002-194C-A0AE-785958DB135A}"/>
              </a:ext>
            </a:extLst>
          </p:cNvPr>
          <p:cNvSpPr/>
          <p:nvPr userDrawn="1"/>
        </p:nvSpPr>
        <p:spPr>
          <a:xfrm>
            <a:off x="-3654" y="0"/>
            <a:ext cx="7929453" cy="685800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News Gothic MT" panose="020B0503020103020203" pitchFamily="34" charset="0"/>
            </a:endParaRPr>
          </a:p>
        </p:txBody>
      </p:sp>
      <p:pic>
        <p:nvPicPr>
          <p:cNvPr id="14" name="Picture 13">
            <a:extLst>
              <a:ext uri="{FF2B5EF4-FFF2-40B4-BE49-F238E27FC236}">
                <a16:creationId xmlns:a16="http://schemas.microsoft.com/office/drawing/2014/main" id="{9625DE40-75CA-6C48-979E-EEF5EB576BD3}"/>
              </a:ext>
            </a:extLst>
          </p:cNvPr>
          <p:cNvPicPr>
            <a:picLocks noChangeAspect="1"/>
          </p:cNvPicPr>
          <p:nvPr userDrawn="1"/>
        </p:nvPicPr>
        <p:blipFill>
          <a:blip r:embed="rId3"/>
          <a:stretch>
            <a:fillRect/>
          </a:stretch>
        </p:blipFill>
        <p:spPr>
          <a:xfrm>
            <a:off x="654964" y="452151"/>
            <a:ext cx="1623892" cy="513299"/>
          </a:xfrm>
          <a:prstGeom prst="rect">
            <a:avLst/>
          </a:prstGeom>
        </p:spPr>
      </p:pic>
      <p:sp>
        <p:nvSpPr>
          <p:cNvPr id="16" name="Text Placeholder 15">
            <a:extLst>
              <a:ext uri="{FF2B5EF4-FFF2-40B4-BE49-F238E27FC236}">
                <a16:creationId xmlns:a16="http://schemas.microsoft.com/office/drawing/2014/main" id="{78646DA3-3CB1-1B4A-84C1-994731BDD06F}"/>
              </a:ext>
            </a:extLst>
          </p:cNvPr>
          <p:cNvSpPr>
            <a:spLocks noGrp="1"/>
          </p:cNvSpPr>
          <p:nvPr>
            <p:ph type="body" sz="quarter" idx="11" hasCustomPrompt="1"/>
          </p:nvPr>
        </p:nvSpPr>
        <p:spPr>
          <a:xfrm>
            <a:off x="655638" y="6073033"/>
            <a:ext cx="6502400" cy="434975"/>
          </a:xfrm>
          <a:prstGeom prst="rect">
            <a:avLst/>
          </a:prstGeom>
        </p:spPr>
        <p:txBody>
          <a:bodyPr/>
          <a:lstStyle>
            <a:lvl1pPr marL="0" indent="0">
              <a:buNone/>
              <a:defRPr sz="1600" b="1" i="0" spc="100" baseline="0">
                <a:solidFill>
                  <a:schemeClr val="tx2">
                    <a:lumMod val="75000"/>
                  </a:schemeClr>
                </a:solidFill>
                <a:latin typeface="News Gothic MT" panose="020B0503020103020203" pitchFamily="34" charset="0"/>
              </a:defRPr>
            </a:lvl1pPr>
            <a:lvl2pPr marL="457200" indent="0">
              <a:buNone/>
              <a:defRPr sz="2000">
                <a:solidFill>
                  <a:schemeClr val="bg1"/>
                </a:solidFill>
                <a:latin typeface="News Gothic MT" panose="020B0503020103020203" pitchFamily="34" charset="0"/>
              </a:defRPr>
            </a:lvl2pPr>
            <a:lvl3pPr marL="914400" indent="0">
              <a:buNone/>
              <a:defRPr sz="2000">
                <a:solidFill>
                  <a:schemeClr val="bg1"/>
                </a:solidFill>
                <a:latin typeface="News Gothic MT" panose="020B0503020103020203" pitchFamily="34" charset="0"/>
              </a:defRPr>
            </a:lvl3pPr>
            <a:lvl4pPr marL="1371600" indent="0">
              <a:buNone/>
              <a:defRPr sz="2000">
                <a:solidFill>
                  <a:schemeClr val="bg1"/>
                </a:solidFill>
                <a:latin typeface="News Gothic MT" panose="020B0503020103020203" pitchFamily="34" charset="0"/>
              </a:defRPr>
            </a:lvl4pPr>
            <a:lvl5pPr marL="1828800" indent="0">
              <a:buNone/>
              <a:defRPr sz="2000">
                <a:solidFill>
                  <a:schemeClr val="bg1"/>
                </a:solidFill>
                <a:latin typeface="News Gothic MT" panose="020B0503020103020203" pitchFamily="34" charset="0"/>
              </a:defRPr>
            </a:lvl5pPr>
          </a:lstStyle>
          <a:p>
            <a:pPr lvl="0"/>
            <a:r>
              <a:rPr lang="en-US" dirty="0"/>
              <a:t>INSERT PRESENTATION DATE HERE ALL CAPS </a:t>
            </a:r>
          </a:p>
        </p:txBody>
      </p:sp>
      <p:sp>
        <p:nvSpPr>
          <p:cNvPr id="9" name="Title Placeholder 1">
            <a:extLst>
              <a:ext uri="{FF2B5EF4-FFF2-40B4-BE49-F238E27FC236}">
                <a16:creationId xmlns:a16="http://schemas.microsoft.com/office/drawing/2014/main" id="{C0E970F9-D828-7A44-BA98-A7A71ADA255C}"/>
              </a:ext>
            </a:extLst>
          </p:cNvPr>
          <p:cNvSpPr>
            <a:spLocks noGrp="1"/>
          </p:cNvSpPr>
          <p:nvPr>
            <p:ph type="title" hasCustomPrompt="1"/>
          </p:nvPr>
        </p:nvSpPr>
        <p:spPr>
          <a:xfrm>
            <a:off x="654964" y="2436019"/>
            <a:ext cx="6502400" cy="2915692"/>
          </a:xfrm>
          <a:prstGeom prst="rect">
            <a:avLst/>
          </a:prstGeom>
        </p:spPr>
        <p:txBody>
          <a:bodyPr vert="horz" lIns="91440" tIns="45720" rIns="91440" bIns="45720" rtlCol="0" anchor="t">
            <a:normAutofit/>
          </a:bodyPr>
          <a:lstStyle>
            <a:lvl1pPr>
              <a:lnSpc>
                <a:spcPts val="5000"/>
              </a:lnSpc>
              <a:defRPr sz="4400" b="1">
                <a:solidFill>
                  <a:schemeClr val="tx2">
                    <a:lumMod val="75000"/>
                  </a:schemeClr>
                </a:solidFill>
              </a:defRPr>
            </a:lvl1pPr>
          </a:lstStyle>
          <a:p>
            <a:r>
              <a:rPr lang="en-US" dirty="0"/>
              <a:t>Insert Presentation Title here (Place </a:t>
            </a:r>
            <a:r>
              <a:rPr lang="en-US" dirty="0" err="1"/>
              <a:t>fullscreen</a:t>
            </a:r>
            <a:r>
              <a:rPr lang="en-US" dirty="0"/>
              <a:t> image as background)</a:t>
            </a:r>
          </a:p>
        </p:txBody>
      </p:sp>
    </p:spTree>
    <p:extLst>
      <p:ext uri="{BB962C8B-B14F-4D97-AF65-F5344CB8AC3E}">
        <p14:creationId xmlns:p14="http://schemas.microsoft.com/office/powerpoint/2010/main" val="3932963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Column: Headline + Text (1)">
    <p:bg>
      <p:bgPr>
        <a:solidFill>
          <a:schemeClr val="bg1">
            <a:alpha val="80000"/>
          </a:schemeClr>
        </a:solidFill>
        <a:effectLst/>
      </p:bgPr>
    </p:bg>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48C8CF53-848B-B24C-A144-B7197CB9766E}"/>
              </a:ext>
            </a:extLst>
          </p:cNvPr>
          <p:cNvSpPr>
            <a:spLocks noGrp="1"/>
          </p:cNvSpPr>
          <p:nvPr>
            <p:ph type="body" sz="quarter" idx="10" hasCustomPrompt="1"/>
          </p:nvPr>
        </p:nvSpPr>
        <p:spPr>
          <a:xfrm>
            <a:off x="748627" y="844658"/>
            <a:ext cx="10619379" cy="763468"/>
          </a:xfrm>
          <a:prstGeom prst="rect">
            <a:avLst/>
          </a:prstGeom>
        </p:spPr>
        <p:txBody>
          <a:bodyPr/>
          <a:lstStyle>
            <a:lvl1pPr marL="0" indent="0">
              <a:lnSpc>
                <a:spcPts val="4000"/>
              </a:lnSpc>
              <a:buNone/>
              <a:defRPr sz="4400" b="1">
                <a:solidFill>
                  <a:schemeClr val="accent2"/>
                </a:solidFill>
                <a:latin typeface="News Gothic MT" panose="020B0503020103020203" pitchFamily="34" charset="0"/>
              </a:defRPr>
            </a:lvl1pPr>
            <a:lvl2pPr marL="457200" indent="0">
              <a:buNone/>
              <a:defRPr sz="3800">
                <a:solidFill>
                  <a:schemeClr val="bg1"/>
                </a:solidFill>
                <a:latin typeface="News Gothic MT" panose="020B0503020103020203" pitchFamily="34" charset="0"/>
              </a:defRPr>
            </a:lvl2pPr>
            <a:lvl3pPr marL="914400" indent="0">
              <a:buNone/>
              <a:defRPr sz="3800">
                <a:solidFill>
                  <a:schemeClr val="bg1"/>
                </a:solidFill>
                <a:latin typeface="News Gothic MT" panose="020B0503020103020203" pitchFamily="34" charset="0"/>
              </a:defRPr>
            </a:lvl3pPr>
            <a:lvl4pPr marL="1371600" indent="0">
              <a:buNone/>
              <a:defRPr sz="3800">
                <a:solidFill>
                  <a:schemeClr val="bg1"/>
                </a:solidFill>
                <a:latin typeface="News Gothic MT" panose="020B0503020103020203" pitchFamily="34" charset="0"/>
              </a:defRPr>
            </a:lvl4pPr>
            <a:lvl5pPr marL="1828800" indent="0">
              <a:buNone/>
              <a:defRPr sz="3800">
                <a:solidFill>
                  <a:schemeClr val="bg1"/>
                </a:solidFill>
                <a:latin typeface="News Gothic MT" panose="020B0503020103020203" pitchFamily="34" charset="0"/>
              </a:defRPr>
            </a:lvl5pPr>
          </a:lstStyle>
          <a:p>
            <a:pPr lvl="0"/>
            <a:r>
              <a:rPr lang="en-US" dirty="0"/>
              <a:t>Insert Text here Three Column Text</a:t>
            </a:r>
          </a:p>
        </p:txBody>
      </p:sp>
      <p:pic>
        <p:nvPicPr>
          <p:cNvPr id="10" name="Picture 9">
            <a:extLst>
              <a:ext uri="{FF2B5EF4-FFF2-40B4-BE49-F238E27FC236}">
                <a16:creationId xmlns:a16="http://schemas.microsoft.com/office/drawing/2014/main" id="{FD267B5A-0065-B043-9955-783A84C1A1B3}"/>
              </a:ext>
            </a:extLst>
          </p:cNvPr>
          <p:cNvPicPr>
            <a:picLocks noChangeAspect="1"/>
          </p:cNvPicPr>
          <p:nvPr userDrawn="1"/>
        </p:nvPicPr>
        <p:blipFill>
          <a:blip r:embed="rId2"/>
          <a:srcRect/>
          <a:stretch/>
        </p:blipFill>
        <p:spPr>
          <a:xfrm>
            <a:off x="-51020" y="5924049"/>
            <a:ext cx="12290439" cy="685977"/>
          </a:xfrm>
          <a:prstGeom prst="rect">
            <a:avLst/>
          </a:prstGeom>
        </p:spPr>
      </p:pic>
      <p:sp>
        <p:nvSpPr>
          <p:cNvPr id="8" name="Text Placeholder 3">
            <a:extLst>
              <a:ext uri="{FF2B5EF4-FFF2-40B4-BE49-F238E27FC236}">
                <a16:creationId xmlns:a16="http://schemas.microsoft.com/office/drawing/2014/main" id="{2BAB788B-9E45-6A4E-9885-C848A5E394E1}"/>
              </a:ext>
            </a:extLst>
          </p:cNvPr>
          <p:cNvSpPr>
            <a:spLocks noGrp="1"/>
          </p:cNvSpPr>
          <p:nvPr>
            <p:ph type="body" sz="quarter" idx="11"/>
          </p:nvPr>
        </p:nvSpPr>
        <p:spPr>
          <a:xfrm>
            <a:off x="509076" y="2290261"/>
            <a:ext cx="3439147" cy="3633788"/>
          </a:xfrm>
          <a:prstGeom prst="rect">
            <a:avLst/>
          </a:prstGeom>
        </p:spPr>
        <p:txBody>
          <a:bodyPr/>
          <a:lstStyle>
            <a:lvl1pPr>
              <a:buClr>
                <a:schemeClr val="tx2"/>
              </a:buClr>
              <a:defRPr sz="2400">
                <a:solidFill>
                  <a:schemeClr val="tx2"/>
                </a:solidFill>
                <a:latin typeface="News Gothic MT" panose="020B0503020103020203" pitchFamily="34" charset="0"/>
              </a:defRPr>
            </a:lvl1pPr>
            <a:lvl2pPr>
              <a:buClr>
                <a:schemeClr val="bg2"/>
              </a:buClr>
              <a:defRPr sz="2000">
                <a:solidFill>
                  <a:schemeClr val="tx2"/>
                </a:solidFill>
                <a:latin typeface="News Gothic MT" panose="020B0503020103020203" pitchFamily="34" charset="0"/>
              </a:defRPr>
            </a:lvl2pPr>
            <a:lvl3pPr>
              <a:buClr>
                <a:schemeClr val="tx1">
                  <a:lumMod val="60000"/>
                  <a:lumOff val="40000"/>
                </a:schemeClr>
              </a:buClr>
              <a:defRPr sz="1800">
                <a:solidFill>
                  <a:schemeClr val="tx2"/>
                </a:solidFill>
                <a:latin typeface="News Gothic MT" panose="020B0503020103020203" pitchFamily="34" charset="0"/>
              </a:defRPr>
            </a:lvl3pPr>
            <a:lvl4pPr>
              <a:buClr>
                <a:schemeClr val="tx2"/>
              </a:buClr>
              <a:defRPr sz="2000">
                <a:latin typeface="News Gothic MT" panose="020B0503020103020203" pitchFamily="34" charset="0"/>
              </a:defRPr>
            </a:lvl4pPr>
            <a:lvl5pPr>
              <a:buClr>
                <a:schemeClr val="tx2"/>
              </a:buClr>
              <a:defRPr sz="2000">
                <a:latin typeface="News Gothic MT" panose="020B0503020103020203" pitchFamily="34" charset="0"/>
              </a:defRPr>
            </a:lvl5pPr>
          </a:lstStyle>
          <a:p>
            <a:pPr lvl="0"/>
            <a:r>
              <a:rPr lang="en-US"/>
              <a:t>Click to edit Master text styles</a:t>
            </a:r>
          </a:p>
          <a:p>
            <a:pPr lvl="1"/>
            <a:r>
              <a:rPr lang="en-US"/>
              <a:t>Second level</a:t>
            </a:r>
          </a:p>
          <a:p>
            <a:pPr lvl="2"/>
            <a:r>
              <a:rPr lang="en-US"/>
              <a:t>Third level</a:t>
            </a:r>
          </a:p>
        </p:txBody>
      </p:sp>
      <p:sp>
        <p:nvSpPr>
          <p:cNvPr id="7" name="Text Placeholder 3">
            <a:extLst>
              <a:ext uri="{FF2B5EF4-FFF2-40B4-BE49-F238E27FC236}">
                <a16:creationId xmlns:a16="http://schemas.microsoft.com/office/drawing/2014/main" id="{94C3DBD3-6270-9248-84BB-410328A7B36D}"/>
              </a:ext>
            </a:extLst>
          </p:cNvPr>
          <p:cNvSpPr>
            <a:spLocks noGrp="1"/>
          </p:cNvSpPr>
          <p:nvPr>
            <p:ph type="body" sz="quarter" idx="12"/>
          </p:nvPr>
        </p:nvSpPr>
        <p:spPr>
          <a:xfrm>
            <a:off x="7942939" y="2290261"/>
            <a:ext cx="3439147" cy="3633788"/>
          </a:xfrm>
          <a:prstGeom prst="rect">
            <a:avLst/>
          </a:prstGeom>
        </p:spPr>
        <p:txBody>
          <a:bodyPr/>
          <a:lstStyle>
            <a:lvl1pPr>
              <a:buClr>
                <a:schemeClr val="tx2"/>
              </a:buClr>
              <a:defRPr sz="2400">
                <a:solidFill>
                  <a:schemeClr val="tx2"/>
                </a:solidFill>
                <a:latin typeface="News Gothic MT" panose="020B0503020103020203" pitchFamily="34" charset="0"/>
              </a:defRPr>
            </a:lvl1pPr>
            <a:lvl2pPr>
              <a:buClr>
                <a:schemeClr val="bg2"/>
              </a:buClr>
              <a:defRPr sz="2000">
                <a:solidFill>
                  <a:schemeClr val="tx2"/>
                </a:solidFill>
                <a:latin typeface="News Gothic MT" panose="020B0503020103020203" pitchFamily="34" charset="0"/>
              </a:defRPr>
            </a:lvl2pPr>
            <a:lvl3pPr>
              <a:buClr>
                <a:schemeClr val="tx1">
                  <a:lumMod val="60000"/>
                  <a:lumOff val="40000"/>
                </a:schemeClr>
              </a:buClr>
              <a:defRPr sz="1800">
                <a:solidFill>
                  <a:schemeClr val="tx2"/>
                </a:solidFill>
                <a:latin typeface="News Gothic MT" panose="020B0503020103020203" pitchFamily="34" charset="0"/>
              </a:defRPr>
            </a:lvl3pPr>
            <a:lvl4pPr>
              <a:buClr>
                <a:schemeClr val="tx2"/>
              </a:buClr>
              <a:defRPr sz="2000">
                <a:latin typeface="News Gothic MT" panose="020B0503020103020203" pitchFamily="34" charset="0"/>
              </a:defRPr>
            </a:lvl4pPr>
            <a:lvl5pPr>
              <a:buClr>
                <a:schemeClr val="tx2"/>
              </a:buClr>
              <a:defRPr sz="2000">
                <a:latin typeface="News Gothic MT" panose="020B0503020103020203" pitchFamily="34" charset="0"/>
              </a:defRPr>
            </a:lvl5pPr>
          </a:lstStyle>
          <a:p>
            <a:pPr lvl="0"/>
            <a:r>
              <a:rPr lang="en-US"/>
              <a:t>Click to edit Master text styles</a:t>
            </a:r>
          </a:p>
          <a:p>
            <a:pPr lvl="1"/>
            <a:r>
              <a:rPr lang="en-US"/>
              <a:t>Second level</a:t>
            </a:r>
          </a:p>
          <a:p>
            <a:pPr lvl="2"/>
            <a:r>
              <a:rPr lang="en-US"/>
              <a:t>Third level</a:t>
            </a:r>
          </a:p>
        </p:txBody>
      </p:sp>
      <p:sp>
        <p:nvSpPr>
          <p:cNvPr id="13" name="Text Placeholder 3">
            <a:extLst>
              <a:ext uri="{FF2B5EF4-FFF2-40B4-BE49-F238E27FC236}">
                <a16:creationId xmlns:a16="http://schemas.microsoft.com/office/drawing/2014/main" id="{296274F7-D9E9-6443-B16A-DDB6C4ED3099}"/>
              </a:ext>
            </a:extLst>
          </p:cNvPr>
          <p:cNvSpPr>
            <a:spLocks noGrp="1"/>
          </p:cNvSpPr>
          <p:nvPr>
            <p:ph type="body" sz="quarter" idx="13"/>
          </p:nvPr>
        </p:nvSpPr>
        <p:spPr>
          <a:xfrm>
            <a:off x="4226007" y="2290261"/>
            <a:ext cx="3439147" cy="3633788"/>
          </a:xfrm>
          <a:prstGeom prst="rect">
            <a:avLst/>
          </a:prstGeom>
        </p:spPr>
        <p:txBody>
          <a:bodyPr/>
          <a:lstStyle>
            <a:lvl1pPr>
              <a:buClr>
                <a:schemeClr val="tx2"/>
              </a:buClr>
              <a:defRPr sz="2400">
                <a:solidFill>
                  <a:schemeClr val="tx2"/>
                </a:solidFill>
                <a:latin typeface="News Gothic MT" panose="020B0503020103020203" pitchFamily="34" charset="0"/>
              </a:defRPr>
            </a:lvl1pPr>
            <a:lvl2pPr>
              <a:buClr>
                <a:schemeClr val="bg2"/>
              </a:buClr>
              <a:defRPr sz="2000">
                <a:solidFill>
                  <a:schemeClr val="tx2"/>
                </a:solidFill>
                <a:latin typeface="News Gothic MT" panose="020B0503020103020203" pitchFamily="34" charset="0"/>
              </a:defRPr>
            </a:lvl2pPr>
            <a:lvl3pPr>
              <a:buClr>
                <a:schemeClr val="tx1">
                  <a:lumMod val="60000"/>
                  <a:lumOff val="40000"/>
                </a:schemeClr>
              </a:buClr>
              <a:defRPr sz="1800">
                <a:solidFill>
                  <a:schemeClr val="tx2"/>
                </a:solidFill>
                <a:latin typeface="News Gothic MT" panose="020B0503020103020203" pitchFamily="34" charset="0"/>
              </a:defRPr>
            </a:lvl3pPr>
            <a:lvl4pPr>
              <a:buClr>
                <a:schemeClr val="tx2"/>
              </a:buClr>
              <a:defRPr sz="2000">
                <a:latin typeface="News Gothic MT" panose="020B0503020103020203" pitchFamily="34" charset="0"/>
              </a:defRPr>
            </a:lvl4pPr>
            <a:lvl5pPr>
              <a:buClr>
                <a:schemeClr val="tx2"/>
              </a:buClr>
              <a:defRPr sz="2000">
                <a:latin typeface="News Gothic MT" panose="020B0503020103020203" pitchFamily="34" charset="0"/>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479376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Title Slide 4 (IMAGE BACKGROUN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6D0AA6F-0ED7-344E-8482-AED962C4B514}"/>
              </a:ext>
            </a:extLst>
          </p:cNvPr>
          <p:cNvPicPr>
            <a:picLocks noChangeAspect="1"/>
          </p:cNvPicPr>
          <p:nvPr userDrawn="1"/>
        </p:nvPicPr>
        <p:blipFill>
          <a:blip r:embed="rId2"/>
          <a:stretch>
            <a:fillRect/>
          </a:stretch>
        </p:blipFill>
        <p:spPr>
          <a:xfrm>
            <a:off x="-13348" y="-13558"/>
            <a:ext cx="12240946" cy="1721581"/>
          </a:xfrm>
          <a:prstGeom prst="rect">
            <a:avLst/>
          </a:prstGeom>
        </p:spPr>
      </p:pic>
      <p:sp>
        <p:nvSpPr>
          <p:cNvPr id="12" name="Rectangle 11">
            <a:extLst>
              <a:ext uri="{FF2B5EF4-FFF2-40B4-BE49-F238E27FC236}">
                <a16:creationId xmlns:a16="http://schemas.microsoft.com/office/drawing/2014/main" id="{1DECD0CA-1002-194C-A0AE-785958DB135A}"/>
              </a:ext>
            </a:extLst>
          </p:cNvPr>
          <p:cNvSpPr/>
          <p:nvPr userDrawn="1"/>
        </p:nvSpPr>
        <p:spPr>
          <a:xfrm>
            <a:off x="0" y="0"/>
            <a:ext cx="7929453" cy="6858000"/>
          </a:xfrm>
          <a:prstGeom prst="rect">
            <a:avLst/>
          </a:prstGeom>
          <a:solidFill>
            <a:schemeClr val="bg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News Gothic MT" panose="020B0503020103020203" pitchFamily="34" charset="0"/>
            </a:endParaRPr>
          </a:p>
        </p:txBody>
      </p:sp>
      <p:pic>
        <p:nvPicPr>
          <p:cNvPr id="14" name="Picture 13">
            <a:extLst>
              <a:ext uri="{FF2B5EF4-FFF2-40B4-BE49-F238E27FC236}">
                <a16:creationId xmlns:a16="http://schemas.microsoft.com/office/drawing/2014/main" id="{9625DE40-75CA-6C48-979E-EEF5EB576BD3}"/>
              </a:ext>
            </a:extLst>
          </p:cNvPr>
          <p:cNvPicPr>
            <a:picLocks noChangeAspect="1"/>
          </p:cNvPicPr>
          <p:nvPr userDrawn="1"/>
        </p:nvPicPr>
        <p:blipFill>
          <a:blip r:embed="rId3"/>
          <a:stretch>
            <a:fillRect/>
          </a:stretch>
        </p:blipFill>
        <p:spPr>
          <a:xfrm>
            <a:off x="654964" y="452151"/>
            <a:ext cx="1623892" cy="513299"/>
          </a:xfrm>
          <a:prstGeom prst="rect">
            <a:avLst/>
          </a:prstGeom>
        </p:spPr>
      </p:pic>
      <p:sp>
        <p:nvSpPr>
          <p:cNvPr id="16" name="Text Placeholder 15">
            <a:extLst>
              <a:ext uri="{FF2B5EF4-FFF2-40B4-BE49-F238E27FC236}">
                <a16:creationId xmlns:a16="http://schemas.microsoft.com/office/drawing/2014/main" id="{78646DA3-3CB1-1B4A-84C1-994731BDD06F}"/>
              </a:ext>
            </a:extLst>
          </p:cNvPr>
          <p:cNvSpPr>
            <a:spLocks noGrp="1"/>
          </p:cNvSpPr>
          <p:nvPr>
            <p:ph type="body" sz="quarter" idx="11" hasCustomPrompt="1"/>
          </p:nvPr>
        </p:nvSpPr>
        <p:spPr>
          <a:xfrm>
            <a:off x="655638" y="6073033"/>
            <a:ext cx="6502400" cy="434975"/>
          </a:xfrm>
          <a:prstGeom prst="rect">
            <a:avLst/>
          </a:prstGeom>
        </p:spPr>
        <p:txBody>
          <a:bodyPr/>
          <a:lstStyle>
            <a:lvl1pPr marL="0" indent="0">
              <a:buNone/>
              <a:defRPr sz="1600" b="1" i="0" cap="all" spc="100" baseline="0">
                <a:solidFill>
                  <a:schemeClr val="bg1"/>
                </a:solidFill>
                <a:latin typeface="News Gothic MT" panose="020B0503020103020203" pitchFamily="34" charset="0"/>
              </a:defRPr>
            </a:lvl1pPr>
            <a:lvl2pPr marL="457200" indent="0">
              <a:buNone/>
              <a:defRPr sz="2000">
                <a:solidFill>
                  <a:schemeClr val="bg1"/>
                </a:solidFill>
                <a:latin typeface="News Gothic MT" panose="020B0503020103020203" pitchFamily="34" charset="0"/>
              </a:defRPr>
            </a:lvl2pPr>
            <a:lvl3pPr marL="914400" indent="0">
              <a:buNone/>
              <a:defRPr sz="2000">
                <a:solidFill>
                  <a:schemeClr val="bg1"/>
                </a:solidFill>
                <a:latin typeface="News Gothic MT" panose="020B0503020103020203" pitchFamily="34" charset="0"/>
              </a:defRPr>
            </a:lvl3pPr>
            <a:lvl4pPr marL="1371600" indent="0">
              <a:buNone/>
              <a:defRPr sz="2000">
                <a:solidFill>
                  <a:schemeClr val="bg1"/>
                </a:solidFill>
                <a:latin typeface="News Gothic MT" panose="020B0503020103020203" pitchFamily="34" charset="0"/>
              </a:defRPr>
            </a:lvl4pPr>
            <a:lvl5pPr marL="1828800" indent="0">
              <a:buNone/>
              <a:defRPr sz="2000">
                <a:solidFill>
                  <a:schemeClr val="bg1"/>
                </a:solidFill>
                <a:latin typeface="News Gothic MT" panose="020B0503020103020203" pitchFamily="34" charset="0"/>
              </a:defRPr>
            </a:lvl5pPr>
          </a:lstStyle>
          <a:p>
            <a:pPr lvl="0"/>
            <a:r>
              <a:rPr lang="en-US" dirty="0"/>
              <a:t>INSERT PRESENTATION DATE HERE ALL CAPS </a:t>
            </a:r>
          </a:p>
        </p:txBody>
      </p:sp>
      <p:sp>
        <p:nvSpPr>
          <p:cNvPr id="9" name="Title Placeholder 1">
            <a:extLst>
              <a:ext uri="{FF2B5EF4-FFF2-40B4-BE49-F238E27FC236}">
                <a16:creationId xmlns:a16="http://schemas.microsoft.com/office/drawing/2014/main" id="{75B3C0A6-540A-3F4C-B786-5948B9D6E0E5}"/>
              </a:ext>
            </a:extLst>
          </p:cNvPr>
          <p:cNvSpPr>
            <a:spLocks noGrp="1"/>
          </p:cNvSpPr>
          <p:nvPr>
            <p:ph type="title" hasCustomPrompt="1"/>
          </p:nvPr>
        </p:nvSpPr>
        <p:spPr>
          <a:xfrm>
            <a:off x="654964" y="2436019"/>
            <a:ext cx="6502400" cy="2915692"/>
          </a:xfrm>
          <a:prstGeom prst="rect">
            <a:avLst/>
          </a:prstGeom>
        </p:spPr>
        <p:txBody>
          <a:bodyPr vert="horz" lIns="91440" tIns="45720" rIns="91440" bIns="45720" rtlCol="0" anchor="t">
            <a:normAutofit/>
          </a:bodyPr>
          <a:lstStyle>
            <a:lvl1pPr>
              <a:lnSpc>
                <a:spcPts val="5000"/>
              </a:lnSpc>
              <a:defRPr sz="4400" b="1">
                <a:solidFill>
                  <a:schemeClr val="bg1"/>
                </a:solidFill>
              </a:defRPr>
            </a:lvl1pPr>
          </a:lstStyle>
          <a:p>
            <a:r>
              <a:rPr lang="en-US" dirty="0"/>
              <a:t>Insert Presentation Title here (Place </a:t>
            </a:r>
            <a:r>
              <a:rPr lang="en-US" dirty="0" err="1"/>
              <a:t>fullscreen</a:t>
            </a:r>
            <a:r>
              <a:rPr lang="en-US" dirty="0"/>
              <a:t> image as background)</a:t>
            </a:r>
          </a:p>
        </p:txBody>
      </p:sp>
    </p:spTree>
    <p:extLst>
      <p:ext uri="{BB962C8B-B14F-4D97-AF65-F5344CB8AC3E}">
        <p14:creationId xmlns:p14="http://schemas.microsoft.com/office/powerpoint/2010/main" val="339356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Title Slide 5 (IMAGE BACKGROUND)">
    <p:bg>
      <p:bgPr>
        <a:solidFill>
          <a:schemeClr val="bg1">
            <a:alpha val="80000"/>
          </a:schemeClr>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D93B7CE-362F-0646-9707-7A7BB299B840}"/>
              </a:ext>
            </a:extLst>
          </p:cNvPr>
          <p:cNvPicPr>
            <a:picLocks noChangeAspect="1"/>
          </p:cNvPicPr>
          <p:nvPr userDrawn="1"/>
        </p:nvPicPr>
        <p:blipFill>
          <a:blip r:embed="rId2"/>
          <a:stretch>
            <a:fillRect/>
          </a:stretch>
        </p:blipFill>
        <p:spPr>
          <a:xfrm>
            <a:off x="-13348" y="-13558"/>
            <a:ext cx="12240946" cy="1721581"/>
          </a:xfrm>
          <a:prstGeom prst="rect">
            <a:avLst/>
          </a:prstGeom>
        </p:spPr>
      </p:pic>
      <p:sp>
        <p:nvSpPr>
          <p:cNvPr id="12" name="Rectangle 11">
            <a:extLst>
              <a:ext uri="{FF2B5EF4-FFF2-40B4-BE49-F238E27FC236}">
                <a16:creationId xmlns:a16="http://schemas.microsoft.com/office/drawing/2014/main" id="{1DECD0CA-1002-194C-A0AE-785958DB135A}"/>
              </a:ext>
            </a:extLst>
          </p:cNvPr>
          <p:cNvSpPr/>
          <p:nvPr userDrawn="1"/>
        </p:nvSpPr>
        <p:spPr>
          <a:xfrm>
            <a:off x="0" y="0"/>
            <a:ext cx="7929453" cy="6858000"/>
          </a:xfrm>
          <a:prstGeom prst="rect">
            <a:avLst/>
          </a:prstGeom>
          <a:solidFill>
            <a:schemeClr val="tx1">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News Gothic MT" panose="020B0503020103020203" pitchFamily="34" charset="0"/>
            </a:endParaRPr>
          </a:p>
        </p:txBody>
      </p:sp>
      <p:pic>
        <p:nvPicPr>
          <p:cNvPr id="14" name="Picture 13">
            <a:extLst>
              <a:ext uri="{FF2B5EF4-FFF2-40B4-BE49-F238E27FC236}">
                <a16:creationId xmlns:a16="http://schemas.microsoft.com/office/drawing/2014/main" id="{9625DE40-75CA-6C48-979E-EEF5EB576BD3}"/>
              </a:ext>
            </a:extLst>
          </p:cNvPr>
          <p:cNvPicPr>
            <a:picLocks noChangeAspect="1"/>
          </p:cNvPicPr>
          <p:nvPr userDrawn="1"/>
        </p:nvPicPr>
        <p:blipFill>
          <a:blip r:embed="rId3"/>
          <a:stretch>
            <a:fillRect/>
          </a:stretch>
        </p:blipFill>
        <p:spPr>
          <a:xfrm>
            <a:off x="654964" y="452151"/>
            <a:ext cx="1623892" cy="513299"/>
          </a:xfrm>
          <a:prstGeom prst="rect">
            <a:avLst/>
          </a:prstGeom>
        </p:spPr>
      </p:pic>
      <p:sp>
        <p:nvSpPr>
          <p:cNvPr id="16" name="Text Placeholder 15">
            <a:extLst>
              <a:ext uri="{FF2B5EF4-FFF2-40B4-BE49-F238E27FC236}">
                <a16:creationId xmlns:a16="http://schemas.microsoft.com/office/drawing/2014/main" id="{78646DA3-3CB1-1B4A-84C1-994731BDD06F}"/>
              </a:ext>
            </a:extLst>
          </p:cNvPr>
          <p:cNvSpPr>
            <a:spLocks noGrp="1"/>
          </p:cNvSpPr>
          <p:nvPr>
            <p:ph type="body" sz="quarter" idx="11" hasCustomPrompt="1"/>
          </p:nvPr>
        </p:nvSpPr>
        <p:spPr>
          <a:xfrm>
            <a:off x="655638" y="6073033"/>
            <a:ext cx="6502400" cy="434975"/>
          </a:xfrm>
          <a:prstGeom prst="rect">
            <a:avLst/>
          </a:prstGeom>
        </p:spPr>
        <p:txBody>
          <a:bodyPr/>
          <a:lstStyle>
            <a:lvl1pPr marL="0" indent="0">
              <a:buNone/>
              <a:defRPr sz="1600" b="1" i="0" spc="100" baseline="0">
                <a:solidFill>
                  <a:schemeClr val="bg1"/>
                </a:solidFill>
                <a:latin typeface="News Gothic MT" panose="020B0503020103020203" pitchFamily="34" charset="0"/>
              </a:defRPr>
            </a:lvl1pPr>
            <a:lvl2pPr marL="457200" indent="0">
              <a:buNone/>
              <a:defRPr sz="2000">
                <a:solidFill>
                  <a:schemeClr val="bg1"/>
                </a:solidFill>
                <a:latin typeface="News Gothic MT" panose="020B0503020103020203" pitchFamily="34" charset="0"/>
              </a:defRPr>
            </a:lvl2pPr>
            <a:lvl3pPr marL="914400" indent="0">
              <a:buNone/>
              <a:defRPr sz="2000">
                <a:solidFill>
                  <a:schemeClr val="bg1"/>
                </a:solidFill>
                <a:latin typeface="News Gothic MT" panose="020B0503020103020203" pitchFamily="34" charset="0"/>
              </a:defRPr>
            </a:lvl3pPr>
            <a:lvl4pPr marL="1371600" indent="0">
              <a:buNone/>
              <a:defRPr sz="2000">
                <a:solidFill>
                  <a:schemeClr val="bg1"/>
                </a:solidFill>
                <a:latin typeface="News Gothic MT" panose="020B0503020103020203" pitchFamily="34" charset="0"/>
              </a:defRPr>
            </a:lvl4pPr>
            <a:lvl5pPr marL="1828800" indent="0">
              <a:buNone/>
              <a:defRPr sz="2000">
                <a:solidFill>
                  <a:schemeClr val="bg1"/>
                </a:solidFill>
                <a:latin typeface="News Gothic MT" panose="020B0503020103020203" pitchFamily="34" charset="0"/>
              </a:defRPr>
            </a:lvl5pPr>
          </a:lstStyle>
          <a:p>
            <a:pPr lvl="0"/>
            <a:r>
              <a:rPr lang="en-US" dirty="0"/>
              <a:t>INSERT PRESENTATION DATE HERE ALL CAPS </a:t>
            </a:r>
          </a:p>
        </p:txBody>
      </p:sp>
      <p:sp>
        <p:nvSpPr>
          <p:cNvPr id="9" name="Title Placeholder 1">
            <a:extLst>
              <a:ext uri="{FF2B5EF4-FFF2-40B4-BE49-F238E27FC236}">
                <a16:creationId xmlns:a16="http://schemas.microsoft.com/office/drawing/2014/main" id="{C5739CA7-D672-9049-A4E7-43DF77A3D9B9}"/>
              </a:ext>
            </a:extLst>
          </p:cNvPr>
          <p:cNvSpPr>
            <a:spLocks noGrp="1"/>
          </p:cNvSpPr>
          <p:nvPr>
            <p:ph type="title" hasCustomPrompt="1"/>
          </p:nvPr>
        </p:nvSpPr>
        <p:spPr>
          <a:xfrm>
            <a:off x="654964" y="2436019"/>
            <a:ext cx="6502400" cy="2915692"/>
          </a:xfrm>
          <a:prstGeom prst="rect">
            <a:avLst/>
          </a:prstGeom>
        </p:spPr>
        <p:txBody>
          <a:bodyPr vert="horz" lIns="91440" tIns="45720" rIns="91440" bIns="45720" rtlCol="0" anchor="t">
            <a:normAutofit/>
          </a:bodyPr>
          <a:lstStyle>
            <a:lvl1pPr>
              <a:lnSpc>
                <a:spcPts val="5000"/>
              </a:lnSpc>
              <a:defRPr sz="4400" b="1">
                <a:solidFill>
                  <a:schemeClr val="bg1"/>
                </a:solidFill>
              </a:defRPr>
            </a:lvl1pPr>
          </a:lstStyle>
          <a:p>
            <a:r>
              <a:rPr lang="en-US" dirty="0"/>
              <a:t>Insert Presentation Title here (Place </a:t>
            </a:r>
            <a:r>
              <a:rPr lang="en-US" dirty="0" err="1"/>
              <a:t>fullscreen</a:t>
            </a:r>
            <a:r>
              <a:rPr lang="en-US" dirty="0"/>
              <a:t> image as background)</a:t>
            </a:r>
          </a:p>
        </p:txBody>
      </p:sp>
    </p:spTree>
    <p:extLst>
      <p:ext uri="{BB962C8B-B14F-4D97-AF65-F5344CB8AC3E}">
        <p14:creationId xmlns:p14="http://schemas.microsoft.com/office/powerpoint/2010/main" val="2699400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Title Slide (NO IMAGE)">
    <p:bg>
      <p:bgPr>
        <a:solidFill>
          <a:schemeClr val="bg1">
            <a:alpha val="80000"/>
          </a:schemeClr>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DECD0CA-1002-194C-A0AE-785958DB135A}"/>
              </a:ext>
            </a:extLst>
          </p:cNvPr>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News Gothic MT" panose="020B0503020103020203" pitchFamily="34" charset="0"/>
            </a:endParaRPr>
          </a:p>
        </p:txBody>
      </p:sp>
      <p:pic>
        <p:nvPicPr>
          <p:cNvPr id="11" name="Picture 10">
            <a:extLst>
              <a:ext uri="{FF2B5EF4-FFF2-40B4-BE49-F238E27FC236}">
                <a16:creationId xmlns:a16="http://schemas.microsoft.com/office/drawing/2014/main" id="{876B9843-2DD5-0E4F-AA18-F32F66C96BD8}"/>
              </a:ext>
            </a:extLst>
          </p:cNvPr>
          <p:cNvPicPr>
            <a:picLocks noChangeAspect="1"/>
          </p:cNvPicPr>
          <p:nvPr userDrawn="1"/>
        </p:nvPicPr>
        <p:blipFill>
          <a:blip r:embed="rId2"/>
          <a:stretch>
            <a:fillRect/>
          </a:stretch>
        </p:blipFill>
        <p:spPr>
          <a:xfrm>
            <a:off x="0" y="0"/>
            <a:ext cx="12192000" cy="1714697"/>
          </a:xfrm>
          <a:prstGeom prst="rect">
            <a:avLst/>
          </a:prstGeom>
        </p:spPr>
      </p:pic>
      <p:pic>
        <p:nvPicPr>
          <p:cNvPr id="14" name="Picture 13">
            <a:extLst>
              <a:ext uri="{FF2B5EF4-FFF2-40B4-BE49-F238E27FC236}">
                <a16:creationId xmlns:a16="http://schemas.microsoft.com/office/drawing/2014/main" id="{9625DE40-75CA-6C48-979E-EEF5EB576BD3}"/>
              </a:ext>
            </a:extLst>
          </p:cNvPr>
          <p:cNvPicPr>
            <a:picLocks noChangeAspect="1"/>
          </p:cNvPicPr>
          <p:nvPr userDrawn="1"/>
        </p:nvPicPr>
        <p:blipFill>
          <a:blip r:embed="rId3"/>
          <a:srcRect/>
          <a:stretch/>
        </p:blipFill>
        <p:spPr>
          <a:xfrm>
            <a:off x="654964" y="453751"/>
            <a:ext cx="1623892" cy="510098"/>
          </a:xfrm>
          <a:prstGeom prst="rect">
            <a:avLst/>
          </a:prstGeom>
        </p:spPr>
      </p:pic>
      <p:sp>
        <p:nvSpPr>
          <p:cNvPr id="16" name="Text Placeholder 15">
            <a:extLst>
              <a:ext uri="{FF2B5EF4-FFF2-40B4-BE49-F238E27FC236}">
                <a16:creationId xmlns:a16="http://schemas.microsoft.com/office/drawing/2014/main" id="{78646DA3-3CB1-1B4A-84C1-994731BDD06F}"/>
              </a:ext>
            </a:extLst>
          </p:cNvPr>
          <p:cNvSpPr>
            <a:spLocks noGrp="1"/>
          </p:cNvSpPr>
          <p:nvPr>
            <p:ph type="body" sz="quarter" idx="11" hasCustomPrompt="1"/>
          </p:nvPr>
        </p:nvSpPr>
        <p:spPr>
          <a:xfrm>
            <a:off x="655638" y="6073033"/>
            <a:ext cx="7929950" cy="434975"/>
          </a:xfrm>
          <a:prstGeom prst="rect">
            <a:avLst/>
          </a:prstGeom>
        </p:spPr>
        <p:txBody>
          <a:bodyPr/>
          <a:lstStyle>
            <a:lvl1pPr marL="0" indent="0">
              <a:buNone/>
              <a:defRPr sz="1600" b="1" i="0" spc="100" baseline="0">
                <a:solidFill>
                  <a:schemeClr val="bg1"/>
                </a:solidFill>
                <a:latin typeface="News Gothic MT" panose="020B0503020103020203" pitchFamily="34" charset="0"/>
              </a:defRPr>
            </a:lvl1pPr>
            <a:lvl2pPr marL="457200" indent="0">
              <a:buNone/>
              <a:defRPr sz="2000">
                <a:solidFill>
                  <a:schemeClr val="bg1"/>
                </a:solidFill>
                <a:latin typeface="News Gothic MT" panose="020B0503020103020203" pitchFamily="34" charset="0"/>
              </a:defRPr>
            </a:lvl2pPr>
            <a:lvl3pPr marL="914400" indent="0">
              <a:buNone/>
              <a:defRPr sz="2000">
                <a:solidFill>
                  <a:schemeClr val="bg1"/>
                </a:solidFill>
                <a:latin typeface="News Gothic MT" panose="020B0503020103020203" pitchFamily="34" charset="0"/>
              </a:defRPr>
            </a:lvl3pPr>
            <a:lvl4pPr marL="1371600" indent="0">
              <a:buNone/>
              <a:defRPr sz="2000">
                <a:solidFill>
                  <a:schemeClr val="bg1"/>
                </a:solidFill>
                <a:latin typeface="News Gothic MT" panose="020B0503020103020203" pitchFamily="34" charset="0"/>
              </a:defRPr>
            </a:lvl4pPr>
            <a:lvl5pPr marL="1828800" indent="0">
              <a:buNone/>
              <a:defRPr sz="2000">
                <a:solidFill>
                  <a:schemeClr val="bg1"/>
                </a:solidFill>
                <a:latin typeface="News Gothic MT" panose="020B0503020103020203" pitchFamily="34" charset="0"/>
              </a:defRPr>
            </a:lvl5pPr>
          </a:lstStyle>
          <a:p>
            <a:pPr lvl="0"/>
            <a:r>
              <a:rPr lang="en-US" dirty="0"/>
              <a:t>INSERT PRESENTATION DATE HERE ALL CAPS </a:t>
            </a:r>
          </a:p>
        </p:txBody>
      </p:sp>
      <p:sp>
        <p:nvSpPr>
          <p:cNvPr id="8" name="Title Placeholder 1">
            <a:extLst>
              <a:ext uri="{FF2B5EF4-FFF2-40B4-BE49-F238E27FC236}">
                <a16:creationId xmlns:a16="http://schemas.microsoft.com/office/drawing/2014/main" id="{47EA2C49-F911-5245-A957-D5BDD544454F}"/>
              </a:ext>
            </a:extLst>
          </p:cNvPr>
          <p:cNvSpPr>
            <a:spLocks noGrp="1"/>
          </p:cNvSpPr>
          <p:nvPr>
            <p:ph type="title" hasCustomPrompt="1"/>
          </p:nvPr>
        </p:nvSpPr>
        <p:spPr>
          <a:xfrm>
            <a:off x="654963" y="2436019"/>
            <a:ext cx="7929949" cy="2915692"/>
          </a:xfrm>
          <a:prstGeom prst="rect">
            <a:avLst/>
          </a:prstGeom>
        </p:spPr>
        <p:txBody>
          <a:bodyPr vert="horz" lIns="91440" tIns="45720" rIns="91440" bIns="45720" rtlCol="0" anchor="t">
            <a:normAutofit/>
          </a:bodyPr>
          <a:lstStyle>
            <a:lvl1pPr>
              <a:lnSpc>
                <a:spcPts val="5000"/>
              </a:lnSpc>
              <a:defRPr sz="4400" b="1">
                <a:solidFill>
                  <a:schemeClr val="bg1"/>
                </a:solidFill>
              </a:defRPr>
            </a:lvl1pPr>
          </a:lstStyle>
          <a:p>
            <a:r>
              <a:rPr lang="en-US" dirty="0"/>
              <a:t>Insert Presentation Title here (Place </a:t>
            </a:r>
            <a:r>
              <a:rPr lang="en-US" dirty="0" err="1"/>
              <a:t>fullscreen</a:t>
            </a:r>
            <a:r>
              <a:rPr lang="en-US" dirty="0"/>
              <a:t> image as background)</a:t>
            </a:r>
          </a:p>
        </p:txBody>
      </p:sp>
    </p:spTree>
    <p:extLst>
      <p:ext uri="{BB962C8B-B14F-4D97-AF65-F5344CB8AC3E}">
        <p14:creationId xmlns:p14="http://schemas.microsoft.com/office/powerpoint/2010/main" val="3702771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none" baseline="0"/>
            </a:lvl1pPr>
          </a:lstStyle>
          <a:p>
            <a:r>
              <a:rPr lang="en-GB" dirty="0"/>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1E894979-0634-426F-8A35-FA14BF7C9A48}" type="datetime1">
              <a:rPr lang="en-US" smtClean="0"/>
              <a:t>5/12/22</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610114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lumn: Document + Text">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8C551D3-144A-5149-B904-DD473AAB71C5}"/>
              </a:ext>
            </a:extLst>
          </p:cNvPr>
          <p:cNvPicPr>
            <a:picLocks noChangeAspect="1"/>
          </p:cNvPicPr>
          <p:nvPr userDrawn="1"/>
        </p:nvPicPr>
        <p:blipFill>
          <a:blip r:embed="rId2"/>
          <a:srcRect/>
          <a:stretch/>
        </p:blipFill>
        <p:spPr>
          <a:xfrm>
            <a:off x="-7749" y="1460396"/>
            <a:ext cx="12207498" cy="5412223"/>
          </a:xfrm>
          <a:prstGeom prst="rect">
            <a:avLst/>
          </a:prstGeom>
        </p:spPr>
      </p:pic>
      <p:sp>
        <p:nvSpPr>
          <p:cNvPr id="5" name="Text Placeholder 8">
            <a:extLst>
              <a:ext uri="{FF2B5EF4-FFF2-40B4-BE49-F238E27FC236}">
                <a16:creationId xmlns:a16="http://schemas.microsoft.com/office/drawing/2014/main" id="{1D62EC58-181F-4A45-93F4-E0420EF45DC8}"/>
              </a:ext>
            </a:extLst>
          </p:cNvPr>
          <p:cNvSpPr>
            <a:spLocks noGrp="1"/>
          </p:cNvSpPr>
          <p:nvPr>
            <p:ph type="body" sz="quarter" idx="11" hasCustomPrompt="1"/>
          </p:nvPr>
        </p:nvSpPr>
        <p:spPr>
          <a:xfrm>
            <a:off x="5403020" y="2101026"/>
            <a:ext cx="6220708" cy="1665062"/>
          </a:xfrm>
          <a:prstGeom prst="rect">
            <a:avLst/>
          </a:prstGeom>
        </p:spPr>
        <p:txBody>
          <a:bodyPr/>
          <a:lstStyle>
            <a:lvl1pPr marL="0" indent="0">
              <a:lnSpc>
                <a:spcPts val="5000"/>
              </a:lnSpc>
              <a:buNone/>
              <a:defRPr sz="4400" b="1">
                <a:solidFill>
                  <a:schemeClr val="tx2"/>
                </a:solidFill>
                <a:latin typeface="News Gothic MT" panose="020B0503020103020203" pitchFamily="34" charset="0"/>
              </a:defRPr>
            </a:lvl1pPr>
            <a:lvl2pPr marL="457200" indent="0">
              <a:buNone/>
              <a:defRPr sz="3800">
                <a:solidFill>
                  <a:schemeClr val="bg1"/>
                </a:solidFill>
                <a:latin typeface="News Gothic MT" panose="020B0503020103020203" pitchFamily="34" charset="0"/>
              </a:defRPr>
            </a:lvl2pPr>
            <a:lvl3pPr marL="914400" indent="0">
              <a:buNone/>
              <a:defRPr sz="3800">
                <a:solidFill>
                  <a:schemeClr val="bg1"/>
                </a:solidFill>
                <a:latin typeface="News Gothic MT" panose="020B0503020103020203" pitchFamily="34" charset="0"/>
              </a:defRPr>
            </a:lvl3pPr>
            <a:lvl4pPr marL="1371600" indent="0">
              <a:buNone/>
              <a:defRPr sz="3800">
                <a:solidFill>
                  <a:schemeClr val="bg1"/>
                </a:solidFill>
                <a:latin typeface="News Gothic MT" panose="020B0503020103020203" pitchFamily="34" charset="0"/>
              </a:defRPr>
            </a:lvl4pPr>
            <a:lvl5pPr marL="1828800" indent="0">
              <a:buNone/>
              <a:defRPr sz="3800">
                <a:solidFill>
                  <a:schemeClr val="bg1"/>
                </a:solidFill>
                <a:latin typeface="News Gothic MT" panose="020B0503020103020203" pitchFamily="34" charset="0"/>
              </a:defRPr>
            </a:lvl5pPr>
          </a:lstStyle>
          <a:p>
            <a:pPr lvl="0"/>
            <a:r>
              <a:rPr lang="en-US" dirty="0"/>
              <a:t>Insert Document Title here (Cover image in box to left)</a:t>
            </a:r>
          </a:p>
        </p:txBody>
      </p:sp>
      <p:sp>
        <p:nvSpPr>
          <p:cNvPr id="6" name="Title Placeholder 1">
            <a:extLst>
              <a:ext uri="{FF2B5EF4-FFF2-40B4-BE49-F238E27FC236}">
                <a16:creationId xmlns:a16="http://schemas.microsoft.com/office/drawing/2014/main" id="{7C41B919-8BD4-3647-AB0C-1C6136634DA9}"/>
              </a:ext>
            </a:extLst>
          </p:cNvPr>
          <p:cNvSpPr>
            <a:spLocks noGrp="1"/>
          </p:cNvSpPr>
          <p:nvPr>
            <p:ph type="title" hasCustomPrompt="1"/>
          </p:nvPr>
        </p:nvSpPr>
        <p:spPr>
          <a:xfrm>
            <a:off x="5403020" y="4194427"/>
            <a:ext cx="6220709" cy="2068299"/>
          </a:xfrm>
          <a:prstGeom prst="rect">
            <a:avLst/>
          </a:prstGeom>
        </p:spPr>
        <p:txBody>
          <a:bodyPr vert="horz" lIns="91440" tIns="45720" rIns="91440" bIns="45720" rtlCol="0" anchor="t">
            <a:noAutofit/>
          </a:bodyPr>
          <a:lstStyle>
            <a:lvl1pPr marL="0" algn="l">
              <a:lnSpc>
                <a:spcPts val="3000"/>
              </a:lnSpc>
              <a:spcBef>
                <a:spcPts val="600"/>
              </a:spcBef>
              <a:spcAft>
                <a:spcPts val="600"/>
              </a:spcAft>
              <a:defRPr sz="2400">
                <a:solidFill>
                  <a:schemeClr val="tx2"/>
                </a:solidFill>
              </a:defRPr>
            </a:lvl1pPr>
          </a:lstStyle>
          <a:p>
            <a:r>
              <a:rPr lang="en-US" dirty="0"/>
              <a:t>Secondary text here </a:t>
            </a:r>
            <a:r>
              <a:rPr lang="en-US" dirty="0" err="1"/>
              <a:t>Aenean</a:t>
            </a:r>
            <a:r>
              <a:rPr lang="en-US" dirty="0"/>
              <a:t> </a:t>
            </a:r>
            <a:r>
              <a:rPr lang="en-US" dirty="0" err="1"/>
              <a:t>eu</a:t>
            </a:r>
            <a:r>
              <a:rPr lang="en-US" dirty="0"/>
              <a:t> </a:t>
            </a:r>
            <a:r>
              <a:rPr lang="en-US" dirty="0" err="1"/>
              <a:t>leo</a:t>
            </a:r>
            <a:r>
              <a:rPr lang="en-US" dirty="0"/>
              <a:t> </a:t>
            </a:r>
            <a:r>
              <a:rPr lang="en-US" dirty="0" err="1"/>
              <a:t>quam</a:t>
            </a:r>
            <a:r>
              <a:rPr lang="en-US" dirty="0"/>
              <a:t>. </a:t>
            </a:r>
            <a:r>
              <a:rPr lang="en-US" dirty="0" err="1"/>
              <a:t>Pellentesque</a:t>
            </a:r>
            <a:r>
              <a:rPr lang="en-US" dirty="0"/>
              <a:t> </a:t>
            </a:r>
            <a:r>
              <a:rPr lang="en-US" dirty="0" err="1"/>
              <a:t>ornare</a:t>
            </a:r>
            <a:r>
              <a:rPr lang="en-US" dirty="0"/>
              <a:t> </a:t>
            </a:r>
            <a:r>
              <a:rPr lang="en-US" dirty="0" err="1"/>
              <a:t>sem</a:t>
            </a:r>
            <a:r>
              <a:rPr lang="en-US" dirty="0"/>
              <a:t> lacinia </a:t>
            </a:r>
            <a:r>
              <a:rPr lang="en-US" dirty="0" err="1"/>
              <a:t>quam</a:t>
            </a:r>
            <a:r>
              <a:rPr lang="en-US" dirty="0"/>
              <a:t> </a:t>
            </a:r>
            <a:r>
              <a:rPr lang="en-US" dirty="0" err="1"/>
              <a:t>venenatis</a:t>
            </a:r>
            <a:r>
              <a:rPr lang="en-US" dirty="0"/>
              <a:t> vestibulum. Sed </a:t>
            </a:r>
            <a:r>
              <a:rPr lang="en-US" dirty="0" err="1"/>
              <a:t>posuere</a:t>
            </a:r>
            <a:r>
              <a:rPr lang="en-US" dirty="0"/>
              <a:t> </a:t>
            </a:r>
            <a:r>
              <a:rPr lang="en-US" dirty="0" err="1"/>
              <a:t>consectetur</a:t>
            </a:r>
            <a:r>
              <a:rPr lang="en-US" dirty="0"/>
              <a:t> </a:t>
            </a:r>
            <a:r>
              <a:rPr lang="en-US" dirty="0" err="1"/>
              <a:t>est</a:t>
            </a:r>
            <a:r>
              <a:rPr lang="en-US" dirty="0"/>
              <a:t> at </a:t>
            </a:r>
            <a:r>
              <a:rPr lang="en-US" dirty="0" err="1"/>
              <a:t>lobortis</a:t>
            </a:r>
            <a:r>
              <a:rPr lang="en-US" dirty="0"/>
              <a:t>.</a:t>
            </a:r>
          </a:p>
        </p:txBody>
      </p:sp>
      <p:sp>
        <p:nvSpPr>
          <p:cNvPr id="4" name="Picture Placeholder 3">
            <a:extLst>
              <a:ext uri="{FF2B5EF4-FFF2-40B4-BE49-F238E27FC236}">
                <a16:creationId xmlns:a16="http://schemas.microsoft.com/office/drawing/2014/main" id="{826C52F7-7808-0D41-8205-78A57EC90D6A}"/>
              </a:ext>
            </a:extLst>
          </p:cNvPr>
          <p:cNvSpPr>
            <a:spLocks noGrp="1"/>
          </p:cNvSpPr>
          <p:nvPr>
            <p:ph type="pic" sz="quarter" idx="10"/>
          </p:nvPr>
        </p:nvSpPr>
        <p:spPr>
          <a:xfrm>
            <a:off x="673768" y="931901"/>
            <a:ext cx="4235115" cy="5330825"/>
          </a:xfrm>
          <a:prstGeom prst="rect">
            <a:avLst/>
          </a:prstGeom>
        </p:spPr>
        <p:txBody>
          <a:bodyPr/>
          <a:lstStyle/>
          <a:p>
            <a:r>
              <a:rPr lang="en-US"/>
              <a:t>Click icon to add picture</a:t>
            </a:r>
            <a:endParaRPr lang="en-US" dirty="0"/>
          </a:p>
        </p:txBody>
      </p:sp>
    </p:spTree>
    <p:extLst>
      <p:ext uri="{BB962C8B-B14F-4D97-AF65-F5344CB8AC3E}">
        <p14:creationId xmlns:p14="http://schemas.microsoft.com/office/powerpoint/2010/main" val="3438801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84" Type="http://schemas.openxmlformats.org/officeDocument/2006/relationships/theme" Target="../theme/theme1.xml"/><Relationship Id="rId16" Type="http://schemas.openxmlformats.org/officeDocument/2006/relationships/slideLayout" Target="../slideLayouts/slideLayout16.xml"/><Relationship Id="rId11" Type="http://schemas.openxmlformats.org/officeDocument/2006/relationships/slideLayout" Target="../slideLayouts/slideLayout11.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74" Type="http://schemas.openxmlformats.org/officeDocument/2006/relationships/slideLayout" Target="../slideLayouts/slideLayout74.xml"/><Relationship Id="rId79" Type="http://schemas.openxmlformats.org/officeDocument/2006/relationships/slideLayout" Target="../slideLayouts/slideLayout79.xml"/><Relationship Id="rId5" Type="http://schemas.openxmlformats.org/officeDocument/2006/relationships/slideLayout" Target="../slideLayouts/slideLayout5.xml"/><Relationship Id="rId61" Type="http://schemas.openxmlformats.org/officeDocument/2006/relationships/slideLayout" Target="../slideLayouts/slideLayout61.xml"/><Relationship Id="rId82" Type="http://schemas.openxmlformats.org/officeDocument/2006/relationships/slideLayout" Target="../slideLayouts/slideLayout82.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77" Type="http://schemas.openxmlformats.org/officeDocument/2006/relationships/slideLayout" Target="../slideLayouts/slideLayout77.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80" Type="http://schemas.openxmlformats.org/officeDocument/2006/relationships/slideLayout" Target="../slideLayouts/slideLayout80.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83" Type="http://schemas.openxmlformats.org/officeDocument/2006/relationships/slideLayout" Target="../slideLayouts/slideLayout83.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78" Type="http://schemas.openxmlformats.org/officeDocument/2006/relationships/slideLayout" Target="../slideLayouts/slideLayout78.xml"/><Relationship Id="rId81" Type="http://schemas.openxmlformats.org/officeDocument/2006/relationships/slideLayout" Target="../slideLayouts/slideLayout81.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6" Type="http://schemas.openxmlformats.org/officeDocument/2006/relationships/slideLayout" Target="../slideLayouts/slideLayout76.xml"/><Relationship Id="rId7" Type="http://schemas.openxmlformats.org/officeDocument/2006/relationships/slideLayout" Target="../slideLayouts/slideLayout7.xml"/><Relationship Id="rId71" Type="http://schemas.openxmlformats.org/officeDocument/2006/relationships/slideLayout" Target="../slideLayouts/slideLayout71.xml"/><Relationship Id="rId2" Type="http://schemas.openxmlformats.org/officeDocument/2006/relationships/slideLayout" Target="../slideLayouts/slideLayout2.xml"/><Relationship Id="rId29" Type="http://schemas.openxmlformats.org/officeDocument/2006/relationships/slideLayout" Target="../slideLayouts/slideLayout29.xml"/><Relationship Id="rId24" Type="http://schemas.openxmlformats.org/officeDocument/2006/relationships/slideLayout" Target="../slideLayouts/slideLayout24.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66" Type="http://schemas.openxmlformats.org/officeDocument/2006/relationships/slideLayout" Target="../slideLayouts/slideLayout6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79201284"/>
      </p:ext>
    </p:extLst>
  </p:cSld>
  <p:clrMap bg1="lt1" tx1="dk1" bg2="lt2" tx2="dk2" accent1="accent1" accent2="accent2" accent3="accent3" accent4="accent4" accent5="accent5" accent6="accent6" hlink="hlink" folHlink="folHlink"/>
  <p:sldLayoutIdLst>
    <p:sldLayoutId id="2147483898" r:id="rId1"/>
    <p:sldLayoutId id="2147483899" r:id="rId2"/>
    <p:sldLayoutId id="2147483900" r:id="rId3"/>
    <p:sldLayoutId id="2147483897" r:id="rId4"/>
    <p:sldLayoutId id="2147483865" r:id="rId5"/>
    <p:sldLayoutId id="2147483866" r:id="rId6"/>
    <p:sldLayoutId id="2147483867" r:id="rId7"/>
    <p:sldLayoutId id="2147483868" r:id="rId8"/>
    <p:sldLayoutId id="2147483869" r:id="rId9"/>
    <p:sldLayoutId id="2147483870" r:id="rId10"/>
    <p:sldLayoutId id="2147483871" r:id="rId11"/>
    <p:sldLayoutId id="2147483872" r:id="rId12"/>
    <p:sldLayoutId id="2147483873" r:id="rId13"/>
    <p:sldLayoutId id="2147483874" r:id="rId14"/>
    <p:sldLayoutId id="2147483875" r:id="rId15"/>
    <p:sldLayoutId id="2147483876" r:id="rId16"/>
    <p:sldLayoutId id="2147483877" r:id="rId17"/>
    <p:sldLayoutId id="2147483878" r:id="rId18"/>
    <p:sldLayoutId id="2147483879" r:id="rId19"/>
    <p:sldLayoutId id="2147483880" r:id="rId20"/>
    <p:sldLayoutId id="2147483881" r:id="rId21"/>
    <p:sldLayoutId id="2147483882" r:id="rId22"/>
    <p:sldLayoutId id="2147483883" r:id="rId23"/>
    <p:sldLayoutId id="2147483884" r:id="rId24"/>
    <p:sldLayoutId id="2147483885" r:id="rId25"/>
    <p:sldLayoutId id="2147483886" r:id="rId26"/>
    <p:sldLayoutId id="2147483887" r:id="rId27"/>
    <p:sldLayoutId id="2147483888" r:id="rId28"/>
    <p:sldLayoutId id="2147483862" r:id="rId29"/>
    <p:sldLayoutId id="2147483863" r:id="rId30"/>
    <p:sldLayoutId id="2147483864" r:id="rId31"/>
    <p:sldLayoutId id="2147483853" r:id="rId32"/>
    <p:sldLayoutId id="2147483854" r:id="rId33"/>
    <p:sldLayoutId id="2147483855" r:id="rId34"/>
    <p:sldLayoutId id="2147483856" r:id="rId35"/>
    <p:sldLayoutId id="2147483857" r:id="rId36"/>
    <p:sldLayoutId id="2147483858" r:id="rId37"/>
    <p:sldLayoutId id="2147483859" r:id="rId38"/>
    <p:sldLayoutId id="2147483860" r:id="rId39"/>
    <p:sldLayoutId id="2147483861" r:id="rId40"/>
    <p:sldLayoutId id="2147483841" r:id="rId41"/>
    <p:sldLayoutId id="2147483842" r:id="rId42"/>
    <p:sldLayoutId id="2147483843" r:id="rId43"/>
    <p:sldLayoutId id="2147483844" r:id="rId44"/>
    <p:sldLayoutId id="2147483845" r:id="rId45"/>
    <p:sldLayoutId id="2147483846" r:id="rId46"/>
    <p:sldLayoutId id="2147483847" r:id="rId47"/>
    <p:sldLayoutId id="2147483848" r:id="rId48"/>
    <p:sldLayoutId id="2147483849" r:id="rId49"/>
    <p:sldLayoutId id="2147483850" r:id="rId50"/>
    <p:sldLayoutId id="2147483851" r:id="rId51"/>
    <p:sldLayoutId id="2147483852" r:id="rId52"/>
    <p:sldLayoutId id="2147483826" r:id="rId53"/>
    <p:sldLayoutId id="2147483827" r:id="rId54"/>
    <p:sldLayoutId id="2147483828" r:id="rId55"/>
    <p:sldLayoutId id="2147483829" r:id="rId56"/>
    <p:sldLayoutId id="2147483830" r:id="rId57"/>
    <p:sldLayoutId id="2147483831" r:id="rId58"/>
    <p:sldLayoutId id="2147483832" r:id="rId59"/>
    <p:sldLayoutId id="2147483833" r:id="rId60"/>
    <p:sldLayoutId id="2147483834" r:id="rId61"/>
    <p:sldLayoutId id="2147483835" r:id="rId62"/>
    <p:sldLayoutId id="2147483836" r:id="rId63"/>
    <p:sldLayoutId id="2147483837" r:id="rId64"/>
    <p:sldLayoutId id="2147483838" r:id="rId65"/>
    <p:sldLayoutId id="2147483839" r:id="rId66"/>
    <p:sldLayoutId id="2147483840" r:id="rId67"/>
    <p:sldLayoutId id="2147483817" r:id="rId68"/>
    <p:sldLayoutId id="2147483818" r:id="rId69"/>
    <p:sldLayoutId id="2147483819" r:id="rId70"/>
    <p:sldLayoutId id="2147483820" r:id="rId71"/>
    <p:sldLayoutId id="2147483821" r:id="rId72"/>
    <p:sldLayoutId id="2147483822" r:id="rId73"/>
    <p:sldLayoutId id="2147483823" r:id="rId74"/>
    <p:sldLayoutId id="2147483824" r:id="rId75"/>
    <p:sldLayoutId id="2147483825" r:id="rId76"/>
    <p:sldLayoutId id="2147483650" r:id="rId77"/>
    <p:sldLayoutId id="2147483651" r:id="rId78"/>
    <p:sldLayoutId id="2147483652" r:id="rId79"/>
    <p:sldLayoutId id="2147483649" r:id="rId80"/>
    <p:sldLayoutId id="2147483653" r:id="rId81"/>
    <p:sldLayoutId id="2147483654" r:id="rId82"/>
    <p:sldLayoutId id="2147483901" r:id="rId8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b="0" i="0" kern="1200">
          <a:solidFill>
            <a:schemeClr val="tx2"/>
          </a:solidFill>
          <a:latin typeface="News Gothic MT" panose="020B0503020103020203"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2"/>
          </a:solidFill>
          <a:latin typeface="News Gothic MT" panose="020B050302010302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News Gothic MT" panose="020B050302010302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News Gothic MT" panose="020B050302010302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CB59E-E88B-9C43-A54F-5A0003D3E507}"/>
              </a:ext>
            </a:extLst>
          </p:cNvPr>
          <p:cNvSpPr>
            <a:spLocks noGrp="1"/>
          </p:cNvSpPr>
          <p:nvPr>
            <p:ph type="title"/>
          </p:nvPr>
        </p:nvSpPr>
        <p:spPr/>
        <p:txBody>
          <a:bodyPr/>
          <a:lstStyle/>
          <a:p>
            <a:r>
              <a:rPr lang="en-US" dirty="0"/>
              <a:t>International </a:t>
            </a:r>
            <a:br>
              <a:rPr lang="en-US" dirty="0"/>
            </a:br>
            <a:r>
              <a:rPr lang="en-US" dirty="0"/>
              <a:t>Tracking Study</a:t>
            </a:r>
            <a:br>
              <a:rPr lang="en-US" dirty="0"/>
            </a:br>
            <a:r>
              <a:rPr lang="en-US" dirty="0"/>
              <a:t>Wave 4 – April 2022</a:t>
            </a:r>
          </a:p>
        </p:txBody>
      </p:sp>
    </p:spTree>
    <p:extLst>
      <p:ext uri="{BB962C8B-B14F-4D97-AF65-F5344CB8AC3E}">
        <p14:creationId xmlns:p14="http://schemas.microsoft.com/office/powerpoint/2010/main" val="3225060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C45B622-C2B9-6542-897B-E257D2F5EA22}"/>
              </a:ext>
            </a:extLst>
          </p:cNvPr>
          <p:cNvSpPr>
            <a:spLocks noGrp="1"/>
          </p:cNvSpPr>
          <p:nvPr>
            <p:ph type="body" sz="quarter" idx="10"/>
          </p:nvPr>
        </p:nvSpPr>
        <p:spPr>
          <a:xfrm>
            <a:off x="615297" y="489942"/>
            <a:ext cx="10981346" cy="1799548"/>
          </a:xfrm>
        </p:spPr>
        <p:txBody>
          <a:bodyPr/>
          <a:lstStyle/>
          <a:p>
            <a:r>
              <a:rPr lang="en-US" dirty="0"/>
              <a:t>Domestic Competitive Context Tracking</a:t>
            </a:r>
          </a:p>
        </p:txBody>
      </p:sp>
      <p:sp>
        <p:nvSpPr>
          <p:cNvPr id="5" name="TextBox 4">
            <a:extLst>
              <a:ext uri="{FF2B5EF4-FFF2-40B4-BE49-F238E27FC236}">
                <a16:creationId xmlns:a16="http://schemas.microsoft.com/office/drawing/2014/main" id="{DC0A8E0B-C722-4AD9-9BBB-D83E07CF2EB1}"/>
              </a:ext>
            </a:extLst>
          </p:cNvPr>
          <p:cNvSpPr txBox="1"/>
          <p:nvPr/>
        </p:nvSpPr>
        <p:spPr>
          <a:xfrm>
            <a:off x="6767245" y="6626747"/>
            <a:ext cx="5424755" cy="24622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808180"/>
                </a:solidFill>
                <a:effectLst/>
                <a:uLnTx/>
                <a:uFillTx/>
                <a:latin typeface="News Gothic MT" panose="020B0503020103020203" pitchFamily="34" charset="0"/>
                <a:ea typeface="Verdana" panose="020B0604030504040204" pitchFamily="34" charset="0"/>
                <a:cs typeface="Verdana" panose="020B0604030504040204" pitchFamily="34" charset="0"/>
              </a:rPr>
              <a:t>Source: </a:t>
            </a:r>
            <a:r>
              <a:rPr kumimoji="0" lang="en-US" sz="1000" b="0" i="0" u="none" strike="noStrike" kern="1200" cap="none" spc="0" normalizeH="0" baseline="0" noProof="0" dirty="0" err="1">
                <a:ln>
                  <a:noFill/>
                </a:ln>
                <a:solidFill>
                  <a:srgbClr val="808180"/>
                </a:solidFill>
                <a:effectLst/>
                <a:uLnTx/>
                <a:uFillTx/>
                <a:latin typeface="News Gothic MT" panose="020B0503020103020203" pitchFamily="34" charset="0"/>
                <a:ea typeface="Verdana" panose="020B0604030504040204" pitchFamily="34" charset="0"/>
                <a:cs typeface="Verdana" panose="020B0604030504040204" pitchFamily="34" charset="0"/>
              </a:rPr>
              <a:t>SMARInsights</a:t>
            </a:r>
            <a:r>
              <a:rPr kumimoji="0" lang="en-US" sz="1000" b="0" i="0" u="none" strike="noStrike" kern="1200" cap="none" spc="0" normalizeH="0" baseline="0" noProof="0" dirty="0">
                <a:ln>
                  <a:noFill/>
                </a:ln>
                <a:solidFill>
                  <a:srgbClr val="808180"/>
                </a:solidFill>
                <a:effectLst/>
                <a:uLnTx/>
                <a:uFillTx/>
                <a:latin typeface="News Gothic MT" panose="020B0503020103020203" pitchFamily="34" charset="0"/>
                <a:ea typeface="Verdana" panose="020B0604030504040204" pitchFamily="34" charset="0"/>
                <a:cs typeface="Verdana" panose="020B0604030504040204" pitchFamily="34" charset="0"/>
              </a:rPr>
              <a:t>, International Tracking Study</a:t>
            </a:r>
          </a:p>
        </p:txBody>
      </p:sp>
      <p:graphicFrame>
        <p:nvGraphicFramePr>
          <p:cNvPr id="7" name="Table 5">
            <a:extLst>
              <a:ext uri="{FF2B5EF4-FFF2-40B4-BE49-F238E27FC236}">
                <a16:creationId xmlns:a16="http://schemas.microsoft.com/office/drawing/2014/main" id="{A6895840-A7A3-4AC8-8424-C969D5FFB570}"/>
              </a:ext>
            </a:extLst>
          </p:cNvPr>
          <p:cNvGraphicFramePr>
            <a:graphicFrameLocks noGrp="1"/>
          </p:cNvGraphicFramePr>
          <p:nvPr/>
        </p:nvGraphicFramePr>
        <p:xfrm>
          <a:off x="6198720" y="2240529"/>
          <a:ext cx="5669282" cy="1188720"/>
        </p:xfrm>
        <a:graphic>
          <a:graphicData uri="http://schemas.openxmlformats.org/drawingml/2006/table">
            <a:tbl>
              <a:tblPr firstRow="1" bandRow="1">
                <a:tableStyleId>{5C22544A-7EE6-4342-B048-85BDC9FD1C3A}</a:tableStyleId>
              </a:tblPr>
              <a:tblGrid>
                <a:gridCol w="1432674">
                  <a:extLst>
                    <a:ext uri="{9D8B030D-6E8A-4147-A177-3AD203B41FA5}">
                      <a16:colId xmlns:a16="http://schemas.microsoft.com/office/drawing/2014/main" val="2066915333"/>
                    </a:ext>
                  </a:extLst>
                </a:gridCol>
                <a:gridCol w="1059152">
                  <a:extLst>
                    <a:ext uri="{9D8B030D-6E8A-4147-A177-3AD203B41FA5}">
                      <a16:colId xmlns:a16="http://schemas.microsoft.com/office/drawing/2014/main" val="4083246039"/>
                    </a:ext>
                  </a:extLst>
                </a:gridCol>
                <a:gridCol w="1059152">
                  <a:extLst>
                    <a:ext uri="{9D8B030D-6E8A-4147-A177-3AD203B41FA5}">
                      <a16:colId xmlns:a16="http://schemas.microsoft.com/office/drawing/2014/main" val="542333515"/>
                    </a:ext>
                  </a:extLst>
                </a:gridCol>
                <a:gridCol w="1059152">
                  <a:extLst>
                    <a:ext uri="{9D8B030D-6E8A-4147-A177-3AD203B41FA5}">
                      <a16:colId xmlns:a16="http://schemas.microsoft.com/office/drawing/2014/main" val="1352815405"/>
                    </a:ext>
                  </a:extLst>
                </a:gridCol>
                <a:gridCol w="1059152">
                  <a:extLst>
                    <a:ext uri="{9D8B030D-6E8A-4147-A177-3AD203B41FA5}">
                      <a16:colId xmlns:a16="http://schemas.microsoft.com/office/drawing/2014/main" val="4243841072"/>
                    </a:ext>
                  </a:extLst>
                </a:gridCol>
              </a:tblGrid>
              <a:tr h="275796">
                <a:tc gridSpan="5">
                  <a:txBody>
                    <a:bodyPr/>
                    <a:lstStyle/>
                    <a:p>
                      <a:pPr algn="ctr"/>
                      <a:r>
                        <a:rPr lang="en-US" sz="1100" b="1" dirty="0">
                          <a:solidFill>
                            <a:schemeClr val="bg1"/>
                          </a:solidFill>
                          <a:latin typeface="News Gothic MT" panose="020B0503020103020203" pitchFamily="34" charset="0"/>
                        </a:rPr>
                        <a:t>Canada</a:t>
                      </a:r>
                    </a:p>
                  </a:txBody>
                  <a:tcPr anchor="ctr">
                    <a:lnR w="12700" cap="flat" cmpd="sng" algn="ctr">
                      <a:solidFill>
                        <a:schemeClr val="bg1"/>
                      </a:solidFill>
                      <a:prstDash val="solid"/>
                      <a:round/>
                      <a:headEnd type="none" w="med" len="med"/>
                      <a:tailEnd type="none" w="med" len="med"/>
                    </a:lnR>
                    <a:solidFill>
                      <a:schemeClr val="tx2">
                        <a:lumMod val="50000"/>
                      </a:schemeClr>
                    </a:solidFill>
                  </a:tcPr>
                </a:tc>
                <a:tc hMerge="1">
                  <a:txBody>
                    <a:bodyPr/>
                    <a:lstStyle/>
                    <a:p>
                      <a:pPr algn="ctr"/>
                      <a:r>
                        <a:rPr lang="en-US" sz="1400" b="0" dirty="0">
                          <a:solidFill>
                            <a:schemeClr val="tx1"/>
                          </a:solidFill>
                          <a:latin typeface="News Gothic MT" panose="020B0503020103020203" pitchFamily="34" charset="0"/>
                        </a:rPr>
                        <a:t>Canada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tc hMerge="1">
                  <a:txBody>
                    <a:bodyPr/>
                    <a:lstStyle/>
                    <a:p>
                      <a:pPr algn="ctr"/>
                      <a:endParaRPr lang="en-US" sz="1400" b="0" dirty="0">
                        <a:solidFill>
                          <a:schemeClr val="tx1"/>
                        </a:solidFill>
                        <a:latin typeface="News Gothic MT" panose="020B0503020103020203"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tc hMerge="1">
                  <a:txBody>
                    <a:bodyPr/>
                    <a:lstStyle/>
                    <a:p>
                      <a:pPr algn="ctr"/>
                      <a:endParaRPr lang="en-US" sz="1400" b="0" dirty="0">
                        <a:solidFill>
                          <a:schemeClr val="tx1"/>
                        </a:solidFill>
                        <a:latin typeface="News Gothic MT" panose="020B0503020103020203"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tc hMerge="1">
                  <a:txBody>
                    <a:bodyPr/>
                    <a:lstStyle/>
                    <a:p>
                      <a:pPr algn="ctr"/>
                      <a:endParaRPr lang="en-US" sz="1100" b="0" dirty="0">
                        <a:solidFill>
                          <a:schemeClr val="tx1"/>
                        </a:solidFill>
                        <a:latin typeface="News Gothic MT" panose="020B0503020103020203" pitchFamily="34" charset="0"/>
                      </a:endParaRPr>
                    </a:p>
                  </a:txBody>
                  <a:tcPr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513930976"/>
                  </a:ext>
                </a:extLst>
              </a:tr>
              <a:tr h="275796">
                <a:tc rowSpan="2">
                  <a:txBody>
                    <a:bodyPr/>
                    <a:lstStyle/>
                    <a:p>
                      <a:r>
                        <a:rPr lang="en-US" sz="1100" b="0" dirty="0">
                          <a:solidFill>
                            <a:schemeClr val="tx1"/>
                          </a:solidFill>
                          <a:latin typeface="News Gothic MT" panose="020B0503020103020203" pitchFamily="34" charset="0"/>
                        </a:rPr>
                        <a:t>Point difference and % change*:</a:t>
                      </a:r>
                    </a:p>
                  </a:txBody>
                  <a:tcPr anchor="ctr">
                    <a:lnR w="12700" cap="flat" cmpd="sng" algn="ctr">
                      <a:solidFill>
                        <a:schemeClr val="bg1"/>
                      </a:solidFill>
                      <a:prstDash val="solid"/>
                      <a:round/>
                      <a:headEnd type="none" w="med" len="med"/>
                      <a:tailEnd type="none" w="med" len="med"/>
                    </a:lnR>
                    <a:solidFill>
                      <a:schemeClr val="tx1">
                        <a:lumMod val="20000"/>
                        <a:lumOff val="80000"/>
                      </a:schemeClr>
                    </a:solidFill>
                  </a:tcPr>
                </a:tc>
                <a:tc>
                  <a:txBody>
                    <a:bodyPr/>
                    <a:lstStyle/>
                    <a:p>
                      <a:pPr algn="ctr"/>
                      <a:r>
                        <a:rPr lang="en-US" sz="1100" b="1" dirty="0">
                          <a:solidFill>
                            <a:schemeClr val="accent1"/>
                          </a:solidFill>
                          <a:latin typeface="News Gothic MT" panose="020B0503020103020203" pitchFamily="34" charset="0"/>
                        </a:rPr>
                        <a:t>+1.1</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chemeClr val="accent1"/>
                          </a:solidFill>
                          <a:latin typeface="News Gothic MT" panose="020B0503020103020203" pitchFamily="34" charset="0"/>
                        </a:rPr>
                        <a:t>+1.7</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rgbClr val="00B050"/>
                          </a:solidFill>
                          <a:latin typeface="News Gothic MT" panose="020B0503020103020203" pitchFamily="34" charset="0"/>
                        </a:rPr>
                        <a:t>+3.8</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chemeClr val="accent1"/>
                          </a:solidFill>
                          <a:latin typeface="News Gothic MT" panose="020B0503020103020203" pitchFamily="34" charset="0"/>
                        </a:rPr>
                        <a:t>+0.1</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1356538153"/>
                  </a:ext>
                </a:extLst>
              </a:tr>
              <a:tr h="333170">
                <a:tc vMerge="1">
                  <a:txBody>
                    <a:bodyPr/>
                    <a:lstStyle/>
                    <a:p>
                      <a:endParaRPr lang="en-US" dirty="0">
                        <a:solidFill>
                          <a:schemeClr val="tx1">
                            <a:lumMod val="50000"/>
                          </a:schemeClr>
                        </a:solidFill>
                      </a:endParaRPr>
                    </a:p>
                  </a:txBody>
                  <a:tcPr>
                    <a:solidFill>
                      <a:schemeClr val="tx1">
                        <a:lumMod val="20000"/>
                        <a:lumOff val="80000"/>
                      </a:schemeClr>
                    </a:solidFill>
                  </a:tcPr>
                </a:tc>
                <a:tc>
                  <a:txBody>
                    <a:bodyPr/>
                    <a:lstStyle/>
                    <a:p>
                      <a:pPr algn="ctr"/>
                      <a:r>
                        <a:rPr lang="en-US" sz="1100" b="1" dirty="0">
                          <a:solidFill>
                            <a:schemeClr val="accent1"/>
                          </a:solidFill>
                          <a:latin typeface="News Gothic MT" panose="020B0503020103020203" pitchFamily="34" charset="0"/>
                        </a:rPr>
                        <a:t>+3.4%</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chemeClr val="accent1"/>
                          </a:solidFill>
                          <a:latin typeface="News Gothic MT" panose="020B0503020103020203" pitchFamily="34" charset="0"/>
                        </a:rPr>
                        <a:t>+6.5%</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rgbClr val="00B050"/>
                          </a:solidFill>
                          <a:latin typeface="News Gothic MT" panose="020B0503020103020203" pitchFamily="34" charset="0"/>
                        </a:rPr>
                        <a:t>+13.3</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chemeClr val="accent1"/>
                          </a:solidFill>
                          <a:latin typeface="News Gothic MT" panose="020B0503020103020203" pitchFamily="34" charset="0"/>
                        </a:rPr>
                        <a:t>+0.2%</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3560099194"/>
                  </a:ext>
                </a:extLst>
              </a:tr>
              <a:tr h="30395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effectLst/>
                          <a:uLnTx/>
                          <a:uFillTx/>
                          <a:latin typeface="News Gothic MT" panose="020B0503020103020203" pitchFamily="34" charset="0"/>
                          <a:ea typeface="+mn-ea"/>
                          <a:cs typeface="+mn-cs"/>
                        </a:rPr>
                        <a:t>(vs. FL, HI, NY)</a:t>
                      </a:r>
                    </a:p>
                  </a:txBody>
                  <a:tcPr anchor="ctr">
                    <a:lnR w="12700" cap="flat" cmpd="sng" algn="ctr">
                      <a:solidFill>
                        <a:schemeClr val="bg1"/>
                      </a:solidFill>
                      <a:prstDash val="solid"/>
                      <a:round/>
                      <a:headEnd type="none" w="med" len="med"/>
                      <a:tailEnd type="none" w="med" len="med"/>
                    </a:lnR>
                    <a:noFill/>
                  </a:tcPr>
                </a:tc>
                <a:tc>
                  <a:txBody>
                    <a:bodyPr/>
                    <a:lstStyle/>
                    <a:p>
                      <a:pPr algn="ctr"/>
                      <a:r>
                        <a:rPr lang="en-US" sz="1100" b="1" dirty="0">
                          <a:solidFill>
                            <a:schemeClr val="tx1"/>
                          </a:solidFill>
                          <a:latin typeface="News Gothic MT" panose="020B0503020103020203" pitchFamily="34" charset="0"/>
                        </a:rPr>
                        <a:t>Wave 1</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tc>
                  <a:txBody>
                    <a:bodyPr/>
                    <a:lstStyle/>
                    <a:p>
                      <a:pPr algn="ctr"/>
                      <a:r>
                        <a:rPr lang="en-US" sz="1100" b="1" dirty="0">
                          <a:solidFill>
                            <a:schemeClr val="tx1"/>
                          </a:solidFill>
                          <a:latin typeface="News Gothic MT" panose="020B0503020103020203" pitchFamily="34" charset="0"/>
                        </a:rPr>
                        <a:t>Wave 2</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tc>
                  <a:txBody>
                    <a:bodyPr/>
                    <a:lstStyle/>
                    <a:p>
                      <a:pPr algn="ctr"/>
                      <a:r>
                        <a:rPr lang="en-US" sz="1100" b="1" dirty="0">
                          <a:solidFill>
                            <a:schemeClr val="tx1"/>
                          </a:solidFill>
                          <a:latin typeface="News Gothic MT" panose="020B0503020103020203" pitchFamily="34" charset="0"/>
                        </a:rPr>
                        <a:t>Wave 3</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tc>
                  <a:txBody>
                    <a:bodyPr/>
                    <a:lstStyle/>
                    <a:p>
                      <a:pPr algn="ctr"/>
                      <a:r>
                        <a:rPr lang="en-US" sz="1100" b="1" dirty="0">
                          <a:solidFill>
                            <a:schemeClr val="tx1"/>
                          </a:solidFill>
                          <a:latin typeface="News Gothic MT" panose="020B0503020103020203" pitchFamily="34" charset="0"/>
                        </a:rPr>
                        <a:t>Wave 4</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extLst>
                  <a:ext uri="{0D108BD9-81ED-4DB2-BD59-A6C34878D82A}">
                    <a16:rowId xmlns:a16="http://schemas.microsoft.com/office/drawing/2014/main" val="3780244670"/>
                  </a:ext>
                </a:extLst>
              </a:tr>
            </a:tbl>
          </a:graphicData>
        </a:graphic>
      </p:graphicFrame>
      <p:sp>
        <p:nvSpPr>
          <p:cNvPr id="8" name="TextBox 7">
            <a:extLst>
              <a:ext uri="{FF2B5EF4-FFF2-40B4-BE49-F238E27FC236}">
                <a16:creationId xmlns:a16="http://schemas.microsoft.com/office/drawing/2014/main" id="{533DC3D6-27D2-4937-9DB4-191AC2FC5656}"/>
              </a:ext>
            </a:extLst>
          </p:cNvPr>
          <p:cNvSpPr txBox="1"/>
          <p:nvPr/>
        </p:nvSpPr>
        <p:spPr>
          <a:xfrm>
            <a:off x="0" y="6472858"/>
            <a:ext cx="4926349" cy="553998"/>
          </a:xfrm>
          <a:prstGeom prst="rect">
            <a:avLst/>
          </a:prstGeom>
          <a:noFill/>
        </p:spPr>
        <p:txBody>
          <a:bodyPr wrap="none" rtlCol="0">
            <a:spAutoFit/>
          </a:bodyPr>
          <a:lstStyle/>
          <a:p>
            <a:pPr marR="0" lvl="0" algn="l" defTabSz="914400" rtl="0" eaLnBrk="1" fontAlgn="auto" latinLnBrk="0" hangingPunct="1">
              <a:lnSpc>
                <a:spcPct val="100000"/>
              </a:lnSpc>
              <a:spcBef>
                <a:spcPts val="0"/>
              </a:spcBef>
              <a:spcAft>
                <a:spcPts val="0"/>
              </a:spcAft>
              <a:buClrTx/>
              <a:buSzTx/>
              <a:tabLst/>
              <a:defRPr/>
            </a:pPr>
            <a:r>
              <a:rPr kumimoji="0" lang="en-US" sz="1000" b="0" i="0" u="none" strike="noStrike" kern="1200" cap="none" spc="0" normalizeH="0" baseline="0" noProof="0" dirty="0">
                <a:ln>
                  <a:noFill/>
                </a:ln>
                <a:effectLst/>
                <a:uLnTx/>
                <a:uFillTx/>
                <a:latin typeface="News Gothic MT" panose="020B0503020103020203" pitchFamily="34" charset="0"/>
                <a:ea typeface="+mn-ea"/>
                <a:cs typeface="+mn-cs"/>
              </a:rPr>
              <a:t>*vs. average of top competitors per market</a:t>
            </a:r>
            <a:endParaRPr lang="en-US" sz="1000" b="1" dirty="0">
              <a:latin typeface="News Gothic MT" panose="020B0503020103020203" pitchFamily="34" charset="0"/>
            </a:endParaRPr>
          </a:p>
          <a:p>
            <a:pPr>
              <a:defRPr/>
            </a:pPr>
            <a:r>
              <a:rPr lang="en-US" sz="1000" dirty="0">
                <a:latin typeface="News Gothic MT" panose="020B0503020103020203" pitchFamily="34" charset="0"/>
              </a:rPr>
              <a:t>Q: How likely are you to visit each of the following places in the next two years?</a:t>
            </a:r>
          </a:p>
          <a:p>
            <a:pPr marR="0" lvl="0" algn="l" defTabSz="914400" rtl="0" eaLnBrk="1" fontAlgn="auto" latinLnBrk="0" hangingPunct="1">
              <a:lnSpc>
                <a:spcPct val="100000"/>
              </a:lnSpc>
              <a:spcBef>
                <a:spcPts val="0"/>
              </a:spcBef>
              <a:spcAft>
                <a:spcPts val="0"/>
              </a:spcAft>
              <a:buClrTx/>
              <a:buSzTx/>
              <a:tabLst/>
              <a:defRPr/>
            </a:pPr>
            <a:endParaRPr kumimoji="0" lang="en-US" sz="1000" b="0" i="0" u="none" strike="noStrike" kern="1200" cap="none" spc="0" normalizeH="0" baseline="0" noProof="0" dirty="0">
              <a:ln>
                <a:noFill/>
              </a:ln>
              <a:effectLst/>
              <a:uLnTx/>
              <a:uFillTx/>
              <a:latin typeface="News Gothic MT" panose="020B0503020103020203" pitchFamily="34" charset="0"/>
              <a:ea typeface="+mn-ea"/>
              <a:cs typeface="+mn-cs"/>
            </a:endParaRPr>
          </a:p>
        </p:txBody>
      </p:sp>
      <p:graphicFrame>
        <p:nvGraphicFramePr>
          <p:cNvPr id="9" name="Table 5">
            <a:extLst>
              <a:ext uri="{FF2B5EF4-FFF2-40B4-BE49-F238E27FC236}">
                <a16:creationId xmlns:a16="http://schemas.microsoft.com/office/drawing/2014/main" id="{795FDF9C-5BF6-4ADF-A8D2-63C43E3679BE}"/>
              </a:ext>
            </a:extLst>
          </p:cNvPr>
          <p:cNvGraphicFramePr>
            <a:graphicFrameLocks noGrp="1"/>
          </p:cNvGraphicFramePr>
          <p:nvPr/>
        </p:nvGraphicFramePr>
        <p:xfrm>
          <a:off x="323998" y="2240280"/>
          <a:ext cx="5669283" cy="1188720"/>
        </p:xfrm>
        <a:graphic>
          <a:graphicData uri="http://schemas.openxmlformats.org/drawingml/2006/table">
            <a:tbl>
              <a:tblPr firstRow="1" bandRow="1">
                <a:tableStyleId>{5C22544A-7EE6-4342-B048-85BDC9FD1C3A}</a:tableStyleId>
              </a:tblPr>
              <a:tblGrid>
                <a:gridCol w="1547531">
                  <a:extLst>
                    <a:ext uri="{9D8B030D-6E8A-4147-A177-3AD203B41FA5}">
                      <a16:colId xmlns:a16="http://schemas.microsoft.com/office/drawing/2014/main" val="2066915333"/>
                    </a:ext>
                  </a:extLst>
                </a:gridCol>
                <a:gridCol w="1030438">
                  <a:extLst>
                    <a:ext uri="{9D8B030D-6E8A-4147-A177-3AD203B41FA5}">
                      <a16:colId xmlns:a16="http://schemas.microsoft.com/office/drawing/2014/main" val="4083246039"/>
                    </a:ext>
                  </a:extLst>
                </a:gridCol>
                <a:gridCol w="1030438">
                  <a:extLst>
                    <a:ext uri="{9D8B030D-6E8A-4147-A177-3AD203B41FA5}">
                      <a16:colId xmlns:a16="http://schemas.microsoft.com/office/drawing/2014/main" val="542333515"/>
                    </a:ext>
                  </a:extLst>
                </a:gridCol>
                <a:gridCol w="1030438">
                  <a:extLst>
                    <a:ext uri="{9D8B030D-6E8A-4147-A177-3AD203B41FA5}">
                      <a16:colId xmlns:a16="http://schemas.microsoft.com/office/drawing/2014/main" val="1352815405"/>
                    </a:ext>
                  </a:extLst>
                </a:gridCol>
                <a:gridCol w="1030438">
                  <a:extLst>
                    <a:ext uri="{9D8B030D-6E8A-4147-A177-3AD203B41FA5}">
                      <a16:colId xmlns:a16="http://schemas.microsoft.com/office/drawing/2014/main" val="4243841072"/>
                    </a:ext>
                  </a:extLst>
                </a:gridCol>
              </a:tblGrid>
              <a:tr h="275796">
                <a:tc gridSpan="5">
                  <a:txBody>
                    <a:bodyPr/>
                    <a:lstStyle/>
                    <a:p>
                      <a:pPr algn="ctr"/>
                      <a:r>
                        <a:rPr lang="en-US" sz="1100" b="1" dirty="0">
                          <a:solidFill>
                            <a:schemeClr val="bg1"/>
                          </a:solidFill>
                          <a:latin typeface="News Gothic MT" panose="020B0503020103020203" pitchFamily="34" charset="0"/>
                        </a:rPr>
                        <a:t>Australia</a:t>
                      </a:r>
                    </a:p>
                  </a:txBody>
                  <a:tcPr anchor="ctr">
                    <a:lnR w="12700" cap="flat" cmpd="sng" algn="ctr">
                      <a:solidFill>
                        <a:schemeClr val="bg1"/>
                      </a:solidFill>
                      <a:prstDash val="solid"/>
                      <a:round/>
                      <a:headEnd type="none" w="med" len="med"/>
                      <a:tailEnd type="none" w="med" len="med"/>
                    </a:lnR>
                    <a:solidFill>
                      <a:schemeClr val="tx2">
                        <a:lumMod val="50000"/>
                      </a:schemeClr>
                    </a:solidFill>
                  </a:tcPr>
                </a:tc>
                <a:tc hMerge="1">
                  <a:txBody>
                    <a:bodyPr/>
                    <a:lstStyle/>
                    <a:p>
                      <a:pPr algn="ctr"/>
                      <a:r>
                        <a:rPr lang="en-US" sz="1400" b="0" dirty="0">
                          <a:solidFill>
                            <a:schemeClr val="tx1"/>
                          </a:solidFill>
                          <a:latin typeface="News Gothic MT" panose="020B0503020103020203" pitchFamily="34" charset="0"/>
                        </a:rPr>
                        <a:t>Canada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tc hMerge="1">
                  <a:txBody>
                    <a:bodyPr/>
                    <a:lstStyle/>
                    <a:p>
                      <a:pPr algn="ctr"/>
                      <a:endParaRPr lang="en-US" sz="1400" b="0" dirty="0">
                        <a:solidFill>
                          <a:schemeClr val="tx1"/>
                        </a:solidFill>
                        <a:latin typeface="News Gothic MT" panose="020B0503020103020203"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tc hMerge="1">
                  <a:txBody>
                    <a:bodyPr/>
                    <a:lstStyle/>
                    <a:p>
                      <a:pPr algn="ctr"/>
                      <a:endParaRPr lang="en-US" sz="1400" b="0" dirty="0">
                        <a:solidFill>
                          <a:schemeClr val="tx1"/>
                        </a:solidFill>
                        <a:latin typeface="News Gothic MT" panose="020B0503020103020203"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tc hMerge="1">
                  <a:txBody>
                    <a:bodyPr/>
                    <a:lstStyle/>
                    <a:p>
                      <a:pPr algn="ctr"/>
                      <a:endParaRPr lang="en-US" sz="1100" b="0" dirty="0">
                        <a:solidFill>
                          <a:schemeClr val="tx1"/>
                        </a:solidFill>
                        <a:latin typeface="News Gothic MT" panose="020B0503020103020203" pitchFamily="34" charset="0"/>
                      </a:endParaRPr>
                    </a:p>
                  </a:txBody>
                  <a:tcPr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513930976"/>
                  </a:ext>
                </a:extLst>
              </a:tr>
              <a:tr h="275796">
                <a:tc rowSpan="2">
                  <a:txBody>
                    <a:bodyPr/>
                    <a:lstStyle/>
                    <a:p>
                      <a:r>
                        <a:rPr lang="en-US" sz="1100" b="0" dirty="0">
                          <a:solidFill>
                            <a:schemeClr val="tx1"/>
                          </a:solidFill>
                          <a:latin typeface="News Gothic MT" panose="020B0503020103020203" pitchFamily="34" charset="0"/>
                        </a:rPr>
                        <a:t>Point difference and % change*:</a:t>
                      </a:r>
                    </a:p>
                  </a:txBody>
                  <a:tcPr anchor="ctr">
                    <a:lnR w="12700" cap="flat" cmpd="sng" algn="ctr">
                      <a:solidFill>
                        <a:schemeClr val="bg1"/>
                      </a:solidFill>
                      <a:prstDash val="solid"/>
                      <a:round/>
                      <a:headEnd type="none" w="med" len="med"/>
                      <a:tailEnd type="none" w="med" len="med"/>
                    </a:lnR>
                    <a:solidFill>
                      <a:schemeClr val="tx1">
                        <a:lumMod val="20000"/>
                        <a:lumOff val="80000"/>
                      </a:schemeClr>
                    </a:solidFill>
                  </a:tcPr>
                </a:tc>
                <a:tc>
                  <a:txBody>
                    <a:bodyPr/>
                    <a:lstStyle/>
                    <a:p>
                      <a:pPr algn="ctr"/>
                      <a:r>
                        <a:rPr lang="en-US" sz="1100" b="1" dirty="0">
                          <a:solidFill>
                            <a:schemeClr val="tx1"/>
                          </a:solidFill>
                          <a:latin typeface="News Gothic MT" panose="020B0503020103020203" pitchFamily="34" charset="0"/>
                        </a:rPr>
                        <a:t>NA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chemeClr val="tx1"/>
                          </a:solidFill>
                          <a:latin typeface="News Gothic MT" panose="020B0503020103020203" pitchFamily="34" charset="0"/>
                        </a:rPr>
                        <a:t>NA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rgbClr val="00B050"/>
                          </a:solidFill>
                          <a:latin typeface="News Gothic MT" panose="020B0503020103020203" pitchFamily="34" charset="0"/>
                        </a:rPr>
                        <a:t>+3.3</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rgbClr val="00B050"/>
                          </a:solidFill>
                          <a:latin typeface="News Gothic MT" panose="020B0503020103020203" pitchFamily="34" charset="0"/>
                        </a:rPr>
                        <a:t>+2.6</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1356538153"/>
                  </a:ext>
                </a:extLst>
              </a:tr>
              <a:tr h="333170">
                <a:tc vMerge="1">
                  <a:txBody>
                    <a:bodyPr/>
                    <a:lstStyle/>
                    <a:p>
                      <a:endParaRPr lang="en-US" dirty="0">
                        <a:solidFill>
                          <a:schemeClr val="tx1">
                            <a:lumMod val="50000"/>
                          </a:schemeClr>
                        </a:solidFill>
                      </a:endParaRPr>
                    </a:p>
                  </a:txBody>
                  <a:tcPr>
                    <a:solidFill>
                      <a:schemeClr val="tx1">
                        <a:lumMod val="20000"/>
                        <a:lumOff val="80000"/>
                      </a:schemeClr>
                    </a:solidFill>
                  </a:tcPr>
                </a:tc>
                <a:tc>
                  <a:txBody>
                    <a:bodyPr/>
                    <a:lstStyle/>
                    <a:p>
                      <a:pPr algn="ctr"/>
                      <a:r>
                        <a:rPr lang="en-US" sz="1100" b="1" dirty="0">
                          <a:solidFill>
                            <a:schemeClr val="tx1"/>
                          </a:solidFill>
                          <a:latin typeface="News Gothic MT" panose="020B0503020103020203" pitchFamily="34" charset="0"/>
                        </a:rPr>
                        <a:t>NA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chemeClr val="tx1"/>
                          </a:solidFill>
                          <a:latin typeface="News Gothic MT" panose="020B0503020103020203" pitchFamily="34" charset="0"/>
                        </a:rPr>
                        <a:t>NA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rgbClr val="00B050"/>
                          </a:solidFill>
                          <a:latin typeface="News Gothic MT" panose="020B0503020103020203" pitchFamily="34" charset="0"/>
                        </a:rPr>
                        <a:t>+12.8%</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rgbClr val="00B050"/>
                          </a:solidFill>
                          <a:latin typeface="News Gothic MT" panose="020B0503020103020203" pitchFamily="34" charset="0"/>
                        </a:rPr>
                        <a:t>+10.9%</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3560099194"/>
                  </a:ext>
                </a:extLst>
              </a:tr>
              <a:tr h="30395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effectLst/>
                          <a:uLnTx/>
                          <a:uFillTx/>
                          <a:latin typeface="News Gothic MT" panose="020B0503020103020203" pitchFamily="34" charset="0"/>
                          <a:ea typeface="+mn-ea"/>
                          <a:cs typeface="+mn-cs"/>
                        </a:rPr>
                        <a:t>(vs. HI, NY, NV/LV)</a:t>
                      </a:r>
                    </a:p>
                  </a:txBody>
                  <a:tcPr anchor="ctr">
                    <a:lnR w="12700" cap="flat" cmpd="sng" algn="ctr">
                      <a:solidFill>
                        <a:schemeClr val="bg1"/>
                      </a:solidFill>
                      <a:prstDash val="solid"/>
                      <a:round/>
                      <a:headEnd type="none" w="med" len="med"/>
                      <a:tailEnd type="none" w="med" len="med"/>
                    </a:lnR>
                    <a:noFill/>
                  </a:tcPr>
                </a:tc>
                <a:tc>
                  <a:txBody>
                    <a:bodyPr/>
                    <a:lstStyle/>
                    <a:p>
                      <a:pPr algn="ctr"/>
                      <a:r>
                        <a:rPr lang="en-US" sz="1100" b="1" dirty="0">
                          <a:solidFill>
                            <a:schemeClr val="tx1"/>
                          </a:solidFill>
                          <a:latin typeface="News Gothic MT" panose="020B0503020103020203" pitchFamily="34" charset="0"/>
                        </a:rPr>
                        <a:t>Wave 1</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tc>
                  <a:txBody>
                    <a:bodyPr/>
                    <a:lstStyle/>
                    <a:p>
                      <a:pPr algn="ctr"/>
                      <a:r>
                        <a:rPr lang="en-US" sz="1100" b="1" dirty="0">
                          <a:solidFill>
                            <a:schemeClr val="tx1"/>
                          </a:solidFill>
                          <a:latin typeface="News Gothic MT" panose="020B0503020103020203" pitchFamily="34" charset="0"/>
                        </a:rPr>
                        <a:t>Wave 2</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tc>
                  <a:txBody>
                    <a:bodyPr/>
                    <a:lstStyle/>
                    <a:p>
                      <a:pPr algn="ctr"/>
                      <a:r>
                        <a:rPr lang="en-US" sz="1100" b="1" dirty="0">
                          <a:solidFill>
                            <a:schemeClr val="tx1"/>
                          </a:solidFill>
                          <a:latin typeface="News Gothic MT" panose="020B0503020103020203" pitchFamily="34" charset="0"/>
                        </a:rPr>
                        <a:t>Wave 3</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tc>
                  <a:txBody>
                    <a:bodyPr/>
                    <a:lstStyle/>
                    <a:p>
                      <a:pPr algn="ctr"/>
                      <a:r>
                        <a:rPr lang="en-US" sz="1100" b="1" dirty="0">
                          <a:solidFill>
                            <a:schemeClr val="tx1"/>
                          </a:solidFill>
                          <a:latin typeface="News Gothic MT" panose="020B0503020103020203" pitchFamily="34" charset="0"/>
                        </a:rPr>
                        <a:t>Wave 4</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extLst>
                  <a:ext uri="{0D108BD9-81ED-4DB2-BD59-A6C34878D82A}">
                    <a16:rowId xmlns:a16="http://schemas.microsoft.com/office/drawing/2014/main" val="3780244670"/>
                  </a:ext>
                </a:extLst>
              </a:tr>
            </a:tbl>
          </a:graphicData>
        </a:graphic>
      </p:graphicFrame>
      <p:graphicFrame>
        <p:nvGraphicFramePr>
          <p:cNvPr id="10" name="Table 5">
            <a:extLst>
              <a:ext uri="{FF2B5EF4-FFF2-40B4-BE49-F238E27FC236}">
                <a16:creationId xmlns:a16="http://schemas.microsoft.com/office/drawing/2014/main" id="{BA01839B-50A2-4D83-AFCD-CB6D20E7A744}"/>
              </a:ext>
            </a:extLst>
          </p:cNvPr>
          <p:cNvGraphicFramePr>
            <a:graphicFrameLocks noGrp="1"/>
          </p:cNvGraphicFramePr>
          <p:nvPr/>
        </p:nvGraphicFramePr>
        <p:xfrm>
          <a:off x="323998" y="3640615"/>
          <a:ext cx="5669282" cy="1188720"/>
        </p:xfrm>
        <a:graphic>
          <a:graphicData uri="http://schemas.openxmlformats.org/drawingml/2006/table">
            <a:tbl>
              <a:tblPr firstRow="1" bandRow="1">
                <a:tableStyleId>{5C22544A-7EE6-4342-B048-85BDC9FD1C3A}</a:tableStyleId>
              </a:tblPr>
              <a:tblGrid>
                <a:gridCol w="1432674">
                  <a:extLst>
                    <a:ext uri="{9D8B030D-6E8A-4147-A177-3AD203B41FA5}">
                      <a16:colId xmlns:a16="http://schemas.microsoft.com/office/drawing/2014/main" val="2066915333"/>
                    </a:ext>
                  </a:extLst>
                </a:gridCol>
                <a:gridCol w="1059152">
                  <a:extLst>
                    <a:ext uri="{9D8B030D-6E8A-4147-A177-3AD203B41FA5}">
                      <a16:colId xmlns:a16="http://schemas.microsoft.com/office/drawing/2014/main" val="4083246039"/>
                    </a:ext>
                  </a:extLst>
                </a:gridCol>
                <a:gridCol w="1059152">
                  <a:extLst>
                    <a:ext uri="{9D8B030D-6E8A-4147-A177-3AD203B41FA5}">
                      <a16:colId xmlns:a16="http://schemas.microsoft.com/office/drawing/2014/main" val="542333515"/>
                    </a:ext>
                  </a:extLst>
                </a:gridCol>
                <a:gridCol w="1059152">
                  <a:extLst>
                    <a:ext uri="{9D8B030D-6E8A-4147-A177-3AD203B41FA5}">
                      <a16:colId xmlns:a16="http://schemas.microsoft.com/office/drawing/2014/main" val="1352815405"/>
                    </a:ext>
                  </a:extLst>
                </a:gridCol>
                <a:gridCol w="1059152">
                  <a:extLst>
                    <a:ext uri="{9D8B030D-6E8A-4147-A177-3AD203B41FA5}">
                      <a16:colId xmlns:a16="http://schemas.microsoft.com/office/drawing/2014/main" val="4243841072"/>
                    </a:ext>
                  </a:extLst>
                </a:gridCol>
              </a:tblGrid>
              <a:tr h="275796">
                <a:tc gridSpan="5">
                  <a:txBody>
                    <a:bodyPr/>
                    <a:lstStyle/>
                    <a:p>
                      <a:pPr algn="ctr"/>
                      <a:r>
                        <a:rPr lang="en-US" sz="1100" b="1" dirty="0">
                          <a:solidFill>
                            <a:schemeClr val="bg1"/>
                          </a:solidFill>
                          <a:latin typeface="News Gothic MT" panose="020B0503020103020203" pitchFamily="34" charset="0"/>
                        </a:rPr>
                        <a:t>France</a:t>
                      </a:r>
                    </a:p>
                  </a:txBody>
                  <a:tcPr anchor="ctr">
                    <a:lnR w="12700" cap="flat" cmpd="sng" algn="ctr">
                      <a:solidFill>
                        <a:schemeClr val="bg1"/>
                      </a:solidFill>
                      <a:prstDash val="solid"/>
                      <a:round/>
                      <a:headEnd type="none" w="med" len="med"/>
                      <a:tailEnd type="none" w="med" len="med"/>
                    </a:lnR>
                    <a:solidFill>
                      <a:schemeClr val="tx2">
                        <a:lumMod val="50000"/>
                      </a:schemeClr>
                    </a:solidFill>
                  </a:tcPr>
                </a:tc>
                <a:tc hMerge="1">
                  <a:txBody>
                    <a:bodyPr/>
                    <a:lstStyle/>
                    <a:p>
                      <a:pPr algn="ctr"/>
                      <a:r>
                        <a:rPr lang="en-US" sz="1400" b="0" dirty="0">
                          <a:solidFill>
                            <a:schemeClr val="tx1"/>
                          </a:solidFill>
                          <a:latin typeface="News Gothic MT" panose="020B0503020103020203" pitchFamily="34" charset="0"/>
                        </a:rPr>
                        <a:t>Canada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tc hMerge="1">
                  <a:txBody>
                    <a:bodyPr/>
                    <a:lstStyle/>
                    <a:p>
                      <a:pPr algn="ctr"/>
                      <a:endParaRPr lang="en-US" sz="1400" b="0" dirty="0">
                        <a:solidFill>
                          <a:schemeClr val="tx1"/>
                        </a:solidFill>
                        <a:latin typeface="News Gothic MT" panose="020B0503020103020203"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tc hMerge="1">
                  <a:txBody>
                    <a:bodyPr/>
                    <a:lstStyle/>
                    <a:p>
                      <a:pPr algn="ctr"/>
                      <a:endParaRPr lang="en-US" sz="1400" b="0" dirty="0">
                        <a:solidFill>
                          <a:schemeClr val="tx1"/>
                        </a:solidFill>
                        <a:latin typeface="News Gothic MT" panose="020B0503020103020203"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tc hMerge="1">
                  <a:txBody>
                    <a:bodyPr/>
                    <a:lstStyle/>
                    <a:p>
                      <a:pPr algn="ctr"/>
                      <a:endParaRPr lang="en-US" sz="1100" b="0" dirty="0">
                        <a:solidFill>
                          <a:schemeClr val="tx1"/>
                        </a:solidFill>
                        <a:latin typeface="News Gothic MT" panose="020B0503020103020203" pitchFamily="34" charset="0"/>
                      </a:endParaRPr>
                    </a:p>
                  </a:txBody>
                  <a:tcPr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513930976"/>
                  </a:ext>
                </a:extLst>
              </a:tr>
              <a:tr h="275796">
                <a:tc rowSpan="2">
                  <a:txBody>
                    <a:bodyPr/>
                    <a:lstStyle/>
                    <a:p>
                      <a:r>
                        <a:rPr lang="en-US" sz="1100" b="0" dirty="0">
                          <a:solidFill>
                            <a:schemeClr val="tx1"/>
                          </a:solidFill>
                          <a:latin typeface="News Gothic MT" panose="020B0503020103020203" pitchFamily="34" charset="0"/>
                        </a:rPr>
                        <a:t>Point difference and % change*:</a:t>
                      </a:r>
                    </a:p>
                  </a:txBody>
                  <a:tcPr anchor="ctr">
                    <a:lnR w="12700" cap="flat" cmpd="sng" algn="ctr">
                      <a:solidFill>
                        <a:schemeClr val="bg1"/>
                      </a:solidFill>
                      <a:prstDash val="solid"/>
                      <a:round/>
                      <a:headEnd type="none" w="med" len="med"/>
                      <a:tailEnd type="none" w="med" len="med"/>
                    </a:lnR>
                    <a:solidFill>
                      <a:schemeClr val="tx1">
                        <a:lumMod val="20000"/>
                        <a:lumOff val="80000"/>
                      </a:schemeClr>
                    </a:solidFill>
                  </a:tcPr>
                </a:tc>
                <a:tc>
                  <a:txBody>
                    <a:bodyPr/>
                    <a:lstStyle/>
                    <a:p>
                      <a:pPr algn="ctr"/>
                      <a:r>
                        <a:rPr lang="en-US" sz="1100" b="1" dirty="0">
                          <a:solidFill>
                            <a:schemeClr val="tx1"/>
                          </a:solidFill>
                          <a:latin typeface="News Gothic MT" panose="020B0503020103020203" pitchFamily="34" charset="0"/>
                        </a:rPr>
                        <a:t>NA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chemeClr val="accent1"/>
                          </a:solidFill>
                          <a:latin typeface="News Gothic MT" panose="020B0503020103020203" pitchFamily="34" charset="0"/>
                        </a:rPr>
                        <a:t>+1.3</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chemeClr val="accent1"/>
                          </a:solidFill>
                          <a:latin typeface="News Gothic MT" panose="020B0503020103020203" pitchFamily="34" charset="0"/>
                        </a:rPr>
                        <a:t>+0.2</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rgbClr val="00B050"/>
                          </a:solidFill>
                          <a:latin typeface="News Gothic MT" panose="020B0503020103020203" pitchFamily="34" charset="0"/>
                        </a:rPr>
                        <a:t>+4.0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1356538153"/>
                  </a:ext>
                </a:extLst>
              </a:tr>
              <a:tr h="333170">
                <a:tc vMerge="1">
                  <a:txBody>
                    <a:bodyPr/>
                    <a:lstStyle/>
                    <a:p>
                      <a:endParaRPr lang="en-US" dirty="0">
                        <a:solidFill>
                          <a:schemeClr val="tx1">
                            <a:lumMod val="50000"/>
                          </a:schemeClr>
                        </a:solidFill>
                      </a:endParaRPr>
                    </a:p>
                  </a:txBody>
                  <a:tcPr>
                    <a:solidFill>
                      <a:schemeClr val="tx1">
                        <a:lumMod val="20000"/>
                        <a:lumOff val="80000"/>
                      </a:schemeClr>
                    </a:solidFill>
                  </a:tcPr>
                </a:tc>
                <a:tc>
                  <a:txBody>
                    <a:bodyPr/>
                    <a:lstStyle/>
                    <a:p>
                      <a:pPr algn="ctr"/>
                      <a:r>
                        <a:rPr lang="en-US" sz="1100" b="1" dirty="0">
                          <a:solidFill>
                            <a:schemeClr val="tx1"/>
                          </a:solidFill>
                          <a:latin typeface="News Gothic MT" panose="020B0503020103020203" pitchFamily="34" charset="0"/>
                        </a:rPr>
                        <a:t>NA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chemeClr val="accent1"/>
                          </a:solidFill>
                          <a:latin typeface="News Gothic MT" panose="020B0503020103020203" pitchFamily="34" charset="0"/>
                        </a:rPr>
                        <a:t>+4.8%</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chemeClr val="accent1"/>
                          </a:solidFill>
                          <a:latin typeface="News Gothic MT" panose="020B0503020103020203" pitchFamily="34" charset="0"/>
                        </a:rPr>
                        <a:t>+1.0%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rgbClr val="00B050"/>
                          </a:solidFill>
                          <a:latin typeface="News Gothic MT" panose="020B0503020103020203" pitchFamily="34" charset="0"/>
                        </a:rPr>
                        <a:t>+17.2%</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3560099194"/>
                  </a:ext>
                </a:extLst>
              </a:tr>
              <a:tr h="30395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effectLst/>
                          <a:uLnTx/>
                          <a:uFillTx/>
                          <a:latin typeface="News Gothic MT" panose="020B0503020103020203" pitchFamily="34" charset="0"/>
                          <a:ea typeface="+mn-ea"/>
                          <a:cs typeface="+mn-cs"/>
                        </a:rPr>
                        <a:t>(vs. FL, HI, NY)</a:t>
                      </a:r>
                    </a:p>
                  </a:txBody>
                  <a:tcPr anchor="ctr">
                    <a:lnR w="12700" cap="flat" cmpd="sng" algn="ctr">
                      <a:solidFill>
                        <a:schemeClr val="bg1"/>
                      </a:solidFill>
                      <a:prstDash val="solid"/>
                      <a:round/>
                      <a:headEnd type="none" w="med" len="med"/>
                      <a:tailEnd type="none" w="med" len="med"/>
                    </a:lnR>
                    <a:noFill/>
                  </a:tcPr>
                </a:tc>
                <a:tc>
                  <a:txBody>
                    <a:bodyPr/>
                    <a:lstStyle/>
                    <a:p>
                      <a:pPr algn="ctr"/>
                      <a:r>
                        <a:rPr lang="en-US" sz="1100" b="1" dirty="0">
                          <a:solidFill>
                            <a:schemeClr val="tx1"/>
                          </a:solidFill>
                          <a:latin typeface="News Gothic MT" panose="020B0503020103020203" pitchFamily="34" charset="0"/>
                        </a:rPr>
                        <a:t>Wave 1</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tc>
                  <a:txBody>
                    <a:bodyPr/>
                    <a:lstStyle/>
                    <a:p>
                      <a:pPr algn="ctr"/>
                      <a:r>
                        <a:rPr lang="en-US" sz="1100" b="1" dirty="0">
                          <a:solidFill>
                            <a:schemeClr val="tx1"/>
                          </a:solidFill>
                          <a:latin typeface="News Gothic MT" panose="020B0503020103020203" pitchFamily="34" charset="0"/>
                        </a:rPr>
                        <a:t>Wave 2</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tc>
                  <a:txBody>
                    <a:bodyPr/>
                    <a:lstStyle/>
                    <a:p>
                      <a:pPr algn="ctr"/>
                      <a:r>
                        <a:rPr lang="en-US" sz="1100" b="1" dirty="0">
                          <a:solidFill>
                            <a:schemeClr val="tx1"/>
                          </a:solidFill>
                          <a:latin typeface="News Gothic MT" panose="020B0503020103020203" pitchFamily="34" charset="0"/>
                        </a:rPr>
                        <a:t>Wave 3</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tc>
                  <a:txBody>
                    <a:bodyPr/>
                    <a:lstStyle/>
                    <a:p>
                      <a:pPr algn="ctr"/>
                      <a:r>
                        <a:rPr lang="en-US" sz="1100" b="1" dirty="0">
                          <a:solidFill>
                            <a:schemeClr val="tx1"/>
                          </a:solidFill>
                          <a:latin typeface="News Gothic MT" panose="020B0503020103020203" pitchFamily="34" charset="0"/>
                        </a:rPr>
                        <a:t>Wave 4</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extLst>
                  <a:ext uri="{0D108BD9-81ED-4DB2-BD59-A6C34878D82A}">
                    <a16:rowId xmlns:a16="http://schemas.microsoft.com/office/drawing/2014/main" val="3780244670"/>
                  </a:ext>
                </a:extLst>
              </a:tr>
            </a:tbl>
          </a:graphicData>
        </a:graphic>
      </p:graphicFrame>
      <p:graphicFrame>
        <p:nvGraphicFramePr>
          <p:cNvPr id="11" name="Table 5">
            <a:extLst>
              <a:ext uri="{FF2B5EF4-FFF2-40B4-BE49-F238E27FC236}">
                <a16:creationId xmlns:a16="http://schemas.microsoft.com/office/drawing/2014/main" id="{AFC5CA57-2748-4F1F-BB1C-ECB6AF0E1965}"/>
              </a:ext>
            </a:extLst>
          </p:cNvPr>
          <p:cNvGraphicFramePr>
            <a:graphicFrameLocks noGrp="1"/>
          </p:cNvGraphicFramePr>
          <p:nvPr/>
        </p:nvGraphicFramePr>
        <p:xfrm>
          <a:off x="6198720" y="3640615"/>
          <a:ext cx="5669282" cy="1188720"/>
        </p:xfrm>
        <a:graphic>
          <a:graphicData uri="http://schemas.openxmlformats.org/drawingml/2006/table">
            <a:tbl>
              <a:tblPr firstRow="1" bandRow="1">
                <a:tableStyleId>{5C22544A-7EE6-4342-B048-85BDC9FD1C3A}</a:tableStyleId>
              </a:tblPr>
              <a:tblGrid>
                <a:gridCol w="1432674">
                  <a:extLst>
                    <a:ext uri="{9D8B030D-6E8A-4147-A177-3AD203B41FA5}">
                      <a16:colId xmlns:a16="http://schemas.microsoft.com/office/drawing/2014/main" val="2066915333"/>
                    </a:ext>
                  </a:extLst>
                </a:gridCol>
                <a:gridCol w="1059152">
                  <a:extLst>
                    <a:ext uri="{9D8B030D-6E8A-4147-A177-3AD203B41FA5}">
                      <a16:colId xmlns:a16="http://schemas.microsoft.com/office/drawing/2014/main" val="4083246039"/>
                    </a:ext>
                  </a:extLst>
                </a:gridCol>
                <a:gridCol w="1059152">
                  <a:extLst>
                    <a:ext uri="{9D8B030D-6E8A-4147-A177-3AD203B41FA5}">
                      <a16:colId xmlns:a16="http://schemas.microsoft.com/office/drawing/2014/main" val="542333515"/>
                    </a:ext>
                  </a:extLst>
                </a:gridCol>
                <a:gridCol w="1059152">
                  <a:extLst>
                    <a:ext uri="{9D8B030D-6E8A-4147-A177-3AD203B41FA5}">
                      <a16:colId xmlns:a16="http://schemas.microsoft.com/office/drawing/2014/main" val="1352815405"/>
                    </a:ext>
                  </a:extLst>
                </a:gridCol>
                <a:gridCol w="1059152">
                  <a:extLst>
                    <a:ext uri="{9D8B030D-6E8A-4147-A177-3AD203B41FA5}">
                      <a16:colId xmlns:a16="http://schemas.microsoft.com/office/drawing/2014/main" val="4243841072"/>
                    </a:ext>
                  </a:extLst>
                </a:gridCol>
              </a:tblGrid>
              <a:tr h="275796">
                <a:tc gridSpan="5">
                  <a:txBody>
                    <a:bodyPr/>
                    <a:lstStyle/>
                    <a:p>
                      <a:pPr algn="ctr"/>
                      <a:r>
                        <a:rPr lang="en-US" sz="1100" b="1" dirty="0">
                          <a:solidFill>
                            <a:schemeClr val="bg1"/>
                          </a:solidFill>
                          <a:latin typeface="News Gothic MT" panose="020B0503020103020203" pitchFamily="34" charset="0"/>
                        </a:rPr>
                        <a:t>Germany</a:t>
                      </a:r>
                    </a:p>
                  </a:txBody>
                  <a:tcPr anchor="ctr">
                    <a:lnR w="12700" cap="flat" cmpd="sng" algn="ctr">
                      <a:solidFill>
                        <a:schemeClr val="bg1"/>
                      </a:solidFill>
                      <a:prstDash val="solid"/>
                      <a:round/>
                      <a:headEnd type="none" w="med" len="med"/>
                      <a:tailEnd type="none" w="med" len="med"/>
                    </a:lnR>
                    <a:solidFill>
                      <a:schemeClr val="tx2">
                        <a:lumMod val="50000"/>
                      </a:schemeClr>
                    </a:solidFill>
                  </a:tcPr>
                </a:tc>
                <a:tc hMerge="1">
                  <a:txBody>
                    <a:bodyPr/>
                    <a:lstStyle/>
                    <a:p>
                      <a:pPr algn="ctr"/>
                      <a:r>
                        <a:rPr lang="en-US" sz="1400" b="0" dirty="0">
                          <a:solidFill>
                            <a:schemeClr val="tx1"/>
                          </a:solidFill>
                          <a:latin typeface="News Gothic MT" panose="020B0503020103020203" pitchFamily="34" charset="0"/>
                        </a:rPr>
                        <a:t>Canada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tc hMerge="1">
                  <a:txBody>
                    <a:bodyPr/>
                    <a:lstStyle/>
                    <a:p>
                      <a:pPr algn="ctr"/>
                      <a:endParaRPr lang="en-US" sz="1400" b="0" dirty="0">
                        <a:solidFill>
                          <a:schemeClr val="tx1"/>
                        </a:solidFill>
                        <a:latin typeface="News Gothic MT" panose="020B0503020103020203"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tc hMerge="1">
                  <a:txBody>
                    <a:bodyPr/>
                    <a:lstStyle/>
                    <a:p>
                      <a:pPr algn="ctr"/>
                      <a:endParaRPr lang="en-US" sz="1400" b="0" dirty="0">
                        <a:solidFill>
                          <a:schemeClr val="tx1"/>
                        </a:solidFill>
                        <a:latin typeface="News Gothic MT" panose="020B0503020103020203"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tc hMerge="1">
                  <a:txBody>
                    <a:bodyPr/>
                    <a:lstStyle/>
                    <a:p>
                      <a:pPr algn="ctr"/>
                      <a:endParaRPr lang="en-US" sz="1100" b="0" dirty="0">
                        <a:solidFill>
                          <a:schemeClr val="tx1"/>
                        </a:solidFill>
                        <a:latin typeface="News Gothic MT" panose="020B0503020103020203" pitchFamily="34" charset="0"/>
                      </a:endParaRPr>
                    </a:p>
                  </a:txBody>
                  <a:tcPr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513930976"/>
                  </a:ext>
                </a:extLst>
              </a:tr>
              <a:tr h="275796">
                <a:tc rowSpan="2">
                  <a:txBody>
                    <a:bodyPr/>
                    <a:lstStyle/>
                    <a:p>
                      <a:r>
                        <a:rPr lang="en-US" sz="1100" b="0" dirty="0">
                          <a:solidFill>
                            <a:schemeClr val="tx1"/>
                          </a:solidFill>
                          <a:latin typeface="News Gothic MT" panose="020B0503020103020203" pitchFamily="34" charset="0"/>
                        </a:rPr>
                        <a:t>Point difference and % change*:</a:t>
                      </a:r>
                    </a:p>
                  </a:txBody>
                  <a:tcPr anchor="ctr">
                    <a:lnR w="12700" cap="flat" cmpd="sng" algn="ctr">
                      <a:solidFill>
                        <a:schemeClr val="bg1"/>
                      </a:solidFill>
                      <a:prstDash val="solid"/>
                      <a:round/>
                      <a:headEnd type="none" w="med" len="med"/>
                      <a:tailEnd type="none" w="med" len="med"/>
                    </a:lnR>
                    <a:solidFill>
                      <a:schemeClr val="tx1">
                        <a:lumMod val="20000"/>
                        <a:lumOff val="80000"/>
                      </a:schemeClr>
                    </a:solidFill>
                  </a:tcPr>
                </a:tc>
                <a:tc>
                  <a:txBody>
                    <a:bodyPr/>
                    <a:lstStyle/>
                    <a:p>
                      <a:pPr algn="ctr"/>
                      <a:r>
                        <a:rPr lang="en-US" sz="1100" b="1" dirty="0">
                          <a:solidFill>
                            <a:schemeClr val="tx1"/>
                          </a:solidFill>
                          <a:latin typeface="News Gothic MT" panose="020B0503020103020203" pitchFamily="34" charset="0"/>
                        </a:rPr>
                        <a:t>NA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chemeClr val="tx1"/>
                          </a:solidFill>
                          <a:latin typeface="News Gothic MT" panose="020B0503020103020203" pitchFamily="34" charset="0"/>
                        </a:rPr>
                        <a:t>NA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chemeClr val="accent1"/>
                          </a:solidFill>
                          <a:latin typeface="News Gothic MT" panose="020B0503020103020203" pitchFamily="34" charset="0"/>
                        </a:rPr>
                        <a:t>+0.6</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chemeClr val="accent1"/>
                          </a:solidFill>
                          <a:latin typeface="News Gothic MT" panose="020B0503020103020203" pitchFamily="34" charset="0"/>
                        </a:rPr>
                        <a:t>+0.5</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1356538153"/>
                  </a:ext>
                </a:extLst>
              </a:tr>
              <a:tr h="333170">
                <a:tc vMerge="1">
                  <a:txBody>
                    <a:bodyPr/>
                    <a:lstStyle/>
                    <a:p>
                      <a:endParaRPr lang="en-US" dirty="0">
                        <a:solidFill>
                          <a:schemeClr val="tx1">
                            <a:lumMod val="50000"/>
                          </a:schemeClr>
                        </a:solidFill>
                      </a:endParaRPr>
                    </a:p>
                  </a:txBody>
                  <a:tcPr>
                    <a:solidFill>
                      <a:schemeClr val="tx1">
                        <a:lumMod val="20000"/>
                        <a:lumOff val="80000"/>
                      </a:schemeClr>
                    </a:solidFill>
                  </a:tcPr>
                </a:tc>
                <a:tc>
                  <a:txBody>
                    <a:bodyPr/>
                    <a:lstStyle/>
                    <a:p>
                      <a:pPr algn="ctr"/>
                      <a:r>
                        <a:rPr lang="en-US" sz="1100" b="1" dirty="0">
                          <a:solidFill>
                            <a:schemeClr val="tx1"/>
                          </a:solidFill>
                          <a:latin typeface="News Gothic MT" panose="020B0503020103020203" pitchFamily="34" charset="0"/>
                        </a:rPr>
                        <a:t>NA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chemeClr val="tx1"/>
                          </a:solidFill>
                          <a:latin typeface="News Gothic MT" panose="020B0503020103020203" pitchFamily="34" charset="0"/>
                        </a:rPr>
                        <a:t>NA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chemeClr val="accent1"/>
                          </a:solidFill>
                          <a:latin typeface="News Gothic MT" panose="020B0503020103020203" pitchFamily="34" charset="0"/>
                        </a:rPr>
                        <a:t>+2.1%</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chemeClr val="accent1"/>
                          </a:solidFill>
                          <a:latin typeface="News Gothic MT" panose="020B0503020103020203" pitchFamily="34" charset="0"/>
                        </a:rPr>
                        <a:t>+1.8%</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3560099194"/>
                  </a:ext>
                </a:extLst>
              </a:tr>
              <a:tr h="30395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effectLst/>
                          <a:uLnTx/>
                          <a:uFillTx/>
                          <a:latin typeface="News Gothic MT" panose="020B0503020103020203" pitchFamily="34" charset="0"/>
                          <a:ea typeface="+mn-ea"/>
                          <a:cs typeface="+mn-cs"/>
                        </a:rPr>
                        <a:t>(vs. FL, HI, NY)</a:t>
                      </a:r>
                    </a:p>
                  </a:txBody>
                  <a:tcPr anchor="ctr">
                    <a:lnR w="12700" cap="flat" cmpd="sng" algn="ctr">
                      <a:solidFill>
                        <a:schemeClr val="bg1"/>
                      </a:solidFill>
                      <a:prstDash val="solid"/>
                      <a:round/>
                      <a:headEnd type="none" w="med" len="med"/>
                      <a:tailEnd type="none" w="med" len="med"/>
                    </a:lnR>
                    <a:noFill/>
                  </a:tcPr>
                </a:tc>
                <a:tc>
                  <a:txBody>
                    <a:bodyPr/>
                    <a:lstStyle/>
                    <a:p>
                      <a:pPr algn="ctr"/>
                      <a:r>
                        <a:rPr lang="en-US" sz="1100" b="1" dirty="0">
                          <a:solidFill>
                            <a:schemeClr val="tx1"/>
                          </a:solidFill>
                          <a:latin typeface="News Gothic MT" panose="020B0503020103020203" pitchFamily="34" charset="0"/>
                        </a:rPr>
                        <a:t>Wave 1</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tc>
                  <a:txBody>
                    <a:bodyPr/>
                    <a:lstStyle/>
                    <a:p>
                      <a:pPr algn="ctr"/>
                      <a:r>
                        <a:rPr lang="en-US" sz="1100" b="1" dirty="0">
                          <a:solidFill>
                            <a:schemeClr val="tx1"/>
                          </a:solidFill>
                          <a:latin typeface="News Gothic MT" panose="020B0503020103020203" pitchFamily="34" charset="0"/>
                        </a:rPr>
                        <a:t>Wave 2</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tc>
                  <a:txBody>
                    <a:bodyPr/>
                    <a:lstStyle/>
                    <a:p>
                      <a:pPr algn="ctr"/>
                      <a:r>
                        <a:rPr lang="en-US" sz="1100" b="1" dirty="0">
                          <a:solidFill>
                            <a:schemeClr val="tx1"/>
                          </a:solidFill>
                          <a:latin typeface="News Gothic MT" panose="020B0503020103020203" pitchFamily="34" charset="0"/>
                        </a:rPr>
                        <a:t>Wave 3</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tc>
                  <a:txBody>
                    <a:bodyPr/>
                    <a:lstStyle/>
                    <a:p>
                      <a:pPr algn="ctr"/>
                      <a:r>
                        <a:rPr lang="en-US" sz="1100" b="1" dirty="0">
                          <a:solidFill>
                            <a:schemeClr val="tx1"/>
                          </a:solidFill>
                          <a:latin typeface="News Gothic MT" panose="020B0503020103020203" pitchFamily="34" charset="0"/>
                        </a:rPr>
                        <a:t>Wave 4</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extLst>
                  <a:ext uri="{0D108BD9-81ED-4DB2-BD59-A6C34878D82A}">
                    <a16:rowId xmlns:a16="http://schemas.microsoft.com/office/drawing/2014/main" val="3780244670"/>
                  </a:ext>
                </a:extLst>
              </a:tr>
            </a:tbl>
          </a:graphicData>
        </a:graphic>
      </p:graphicFrame>
      <p:graphicFrame>
        <p:nvGraphicFramePr>
          <p:cNvPr id="12" name="Table 5">
            <a:extLst>
              <a:ext uri="{FF2B5EF4-FFF2-40B4-BE49-F238E27FC236}">
                <a16:creationId xmlns:a16="http://schemas.microsoft.com/office/drawing/2014/main" id="{177FCBA1-8AB6-46DF-B738-0B7434160D24}"/>
              </a:ext>
            </a:extLst>
          </p:cNvPr>
          <p:cNvGraphicFramePr>
            <a:graphicFrameLocks noGrp="1"/>
          </p:cNvGraphicFramePr>
          <p:nvPr/>
        </p:nvGraphicFramePr>
        <p:xfrm>
          <a:off x="323998" y="4972335"/>
          <a:ext cx="5669282" cy="1188720"/>
        </p:xfrm>
        <a:graphic>
          <a:graphicData uri="http://schemas.openxmlformats.org/drawingml/2006/table">
            <a:tbl>
              <a:tblPr firstRow="1" bandRow="1">
                <a:tableStyleId>{5C22544A-7EE6-4342-B048-85BDC9FD1C3A}</a:tableStyleId>
              </a:tblPr>
              <a:tblGrid>
                <a:gridCol w="1432674">
                  <a:extLst>
                    <a:ext uri="{9D8B030D-6E8A-4147-A177-3AD203B41FA5}">
                      <a16:colId xmlns:a16="http://schemas.microsoft.com/office/drawing/2014/main" val="2066915333"/>
                    </a:ext>
                  </a:extLst>
                </a:gridCol>
                <a:gridCol w="1059152">
                  <a:extLst>
                    <a:ext uri="{9D8B030D-6E8A-4147-A177-3AD203B41FA5}">
                      <a16:colId xmlns:a16="http://schemas.microsoft.com/office/drawing/2014/main" val="4083246039"/>
                    </a:ext>
                  </a:extLst>
                </a:gridCol>
                <a:gridCol w="1059152">
                  <a:extLst>
                    <a:ext uri="{9D8B030D-6E8A-4147-A177-3AD203B41FA5}">
                      <a16:colId xmlns:a16="http://schemas.microsoft.com/office/drawing/2014/main" val="542333515"/>
                    </a:ext>
                  </a:extLst>
                </a:gridCol>
                <a:gridCol w="1059152">
                  <a:extLst>
                    <a:ext uri="{9D8B030D-6E8A-4147-A177-3AD203B41FA5}">
                      <a16:colId xmlns:a16="http://schemas.microsoft.com/office/drawing/2014/main" val="1352815405"/>
                    </a:ext>
                  </a:extLst>
                </a:gridCol>
                <a:gridCol w="1059152">
                  <a:extLst>
                    <a:ext uri="{9D8B030D-6E8A-4147-A177-3AD203B41FA5}">
                      <a16:colId xmlns:a16="http://schemas.microsoft.com/office/drawing/2014/main" val="4243841072"/>
                    </a:ext>
                  </a:extLst>
                </a:gridCol>
              </a:tblGrid>
              <a:tr h="275796">
                <a:tc gridSpan="5">
                  <a:txBody>
                    <a:bodyPr/>
                    <a:lstStyle/>
                    <a:p>
                      <a:pPr algn="ctr"/>
                      <a:r>
                        <a:rPr lang="en-US" sz="1100" b="1" dirty="0">
                          <a:solidFill>
                            <a:schemeClr val="bg1"/>
                          </a:solidFill>
                          <a:latin typeface="News Gothic MT" panose="020B0503020103020203" pitchFamily="34" charset="0"/>
                        </a:rPr>
                        <a:t>Mexico</a:t>
                      </a:r>
                    </a:p>
                  </a:txBody>
                  <a:tcPr anchor="ctr">
                    <a:lnR w="12700" cap="flat" cmpd="sng" algn="ctr">
                      <a:solidFill>
                        <a:schemeClr val="bg1"/>
                      </a:solidFill>
                      <a:prstDash val="solid"/>
                      <a:round/>
                      <a:headEnd type="none" w="med" len="med"/>
                      <a:tailEnd type="none" w="med" len="med"/>
                    </a:lnR>
                    <a:solidFill>
                      <a:schemeClr val="tx2">
                        <a:lumMod val="50000"/>
                      </a:schemeClr>
                    </a:solidFill>
                  </a:tcPr>
                </a:tc>
                <a:tc hMerge="1">
                  <a:txBody>
                    <a:bodyPr/>
                    <a:lstStyle/>
                    <a:p>
                      <a:pPr algn="ctr"/>
                      <a:r>
                        <a:rPr lang="en-US" sz="1400" b="0" dirty="0">
                          <a:solidFill>
                            <a:schemeClr val="tx1"/>
                          </a:solidFill>
                          <a:latin typeface="News Gothic MT" panose="020B0503020103020203" pitchFamily="34" charset="0"/>
                        </a:rPr>
                        <a:t>Canada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tc hMerge="1">
                  <a:txBody>
                    <a:bodyPr/>
                    <a:lstStyle/>
                    <a:p>
                      <a:pPr algn="ctr"/>
                      <a:endParaRPr lang="en-US" sz="1400" b="0" dirty="0">
                        <a:solidFill>
                          <a:schemeClr val="tx1"/>
                        </a:solidFill>
                        <a:latin typeface="News Gothic MT" panose="020B0503020103020203"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tc hMerge="1">
                  <a:txBody>
                    <a:bodyPr/>
                    <a:lstStyle/>
                    <a:p>
                      <a:pPr algn="ctr"/>
                      <a:endParaRPr lang="en-US" sz="1400" b="0" dirty="0">
                        <a:solidFill>
                          <a:schemeClr val="tx1"/>
                        </a:solidFill>
                        <a:latin typeface="News Gothic MT" panose="020B0503020103020203"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tc hMerge="1">
                  <a:txBody>
                    <a:bodyPr/>
                    <a:lstStyle/>
                    <a:p>
                      <a:pPr algn="ctr"/>
                      <a:endParaRPr lang="en-US" sz="1100" b="0" dirty="0">
                        <a:solidFill>
                          <a:schemeClr val="tx1"/>
                        </a:solidFill>
                        <a:latin typeface="News Gothic MT" panose="020B0503020103020203" pitchFamily="34" charset="0"/>
                      </a:endParaRPr>
                    </a:p>
                  </a:txBody>
                  <a:tcPr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513930976"/>
                  </a:ext>
                </a:extLst>
              </a:tr>
              <a:tr h="275796">
                <a:tc rowSpan="2">
                  <a:txBody>
                    <a:bodyPr/>
                    <a:lstStyle/>
                    <a:p>
                      <a:r>
                        <a:rPr lang="en-US" sz="1100" b="0" dirty="0">
                          <a:solidFill>
                            <a:schemeClr val="tx1"/>
                          </a:solidFill>
                          <a:latin typeface="News Gothic MT" panose="020B0503020103020203" pitchFamily="34" charset="0"/>
                        </a:rPr>
                        <a:t>Point difference and % change*:</a:t>
                      </a:r>
                    </a:p>
                  </a:txBody>
                  <a:tcPr anchor="ctr">
                    <a:lnR w="12700" cap="flat" cmpd="sng" algn="ctr">
                      <a:solidFill>
                        <a:schemeClr val="bg1"/>
                      </a:solidFill>
                      <a:prstDash val="solid"/>
                      <a:round/>
                      <a:headEnd type="none" w="med" len="med"/>
                      <a:tailEnd type="none" w="med" len="med"/>
                    </a:lnR>
                    <a:solidFill>
                      <a:schemeClr val="tx1">
                        <a:lumMod val="20000"/>
                        <a:lumOff val="80000"/>
                      </a:schemeClr>
                    </a:solidFill>
                  </a:tcPr>
                </a:tc>
                <a:tc>
                  <a:txBody>
                    <a:bodyPr/>
                    <a:lstStyle/>
                    <a:p>
                      <a:pPr algn="ctr"/>
                      <a:r>
                        <a:rPr lang="en-US" sz="1100" b="1" dirty="0">
                          <a:solidFill>
                            <a:srgbClr val="00B050"/>
                          </a:solidFill>
                          <a:latin typeface="News Gothic MT" panose="020B0503020103020203" pitchFamily="34" charset="0"/>
                        </a:rPr>
                        <a:t>+10.5</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rgbClr val="00B050"/>
                          </a:solidFill>
                          <a:latin typeface="News Gothic MT" panose="020B0503020103020203" pitchFamily="34" charset="0"/>
                        </a:rPr>
                        <a:t>+10.8</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rgbClr val="00B050"/>
                          </a:solidFill>
                          <a:latin typeface="News Gothic MT" panose="020B0503020103020203" pitchFamily="34" charset="0"/>
                        </a:rPr>
                        <a:t>+12.2</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rgbClr val="00B050"/>
                          </a:solidFill>
                          <a:latin typeface="News Gothic MT" panose="020B0503020103020203" pitchFamily="34" charset="0"/>
                        </a:rPr>
                        <a:t>+10.1</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1356538153"/>
                  </a:ext>
                </a:extLst>
              </a:tr>
              <a:tr h="333170">
                <a:tc vMerge="1">
                  <a:txBody>
                    <a:bodyPr/>
                    <a:lstStyle/>
                    <a:p>
                      <a:endParaRPr lang="en-US" dirty="0">
                        <a:solidFill>
                          <a:schemeClr val="tx1">
                            <a:lumMod val="50000"/>
                          </a:schemeClr>
                        </a:solidFill>
                      </a:endParaRPr>
                    </a:p>
                  </a:txBody>
                  <a:tcPr>
                    <a:solidFill>
                      <a:schemeClr val="tx1">
                        <a:lumMod val="20000"/>
                        <a:lumOff val="80000"/>
                      </a:schemeClr>
                    </a:solidFill>
                  </a:tcPr>
                </a:tc>
                <a:tc>
                  <a:txBody>
                    <a:bodyPr/>
                    <a:lstStyle/>
                    <a:p>
                      <a:pPr algn="ctr"/>
                      <a:r>
                        <a:rPr lang="en-US" sz="1100" b="1" dirty="0">
                          <a:solidFill>
                            <a:srgbClr val="00B050"/>
                          </a:solidFill>
                          <a:latin typeface="News Gothic MT" panose="020B0503020103020203" pitchFamily="34" charset="0"/>
                        </a:rPr>
                        <a:t>+22.5%</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rgbClr val="00B050"/>
                          </a:solidFill>
                          <a:latin typeface="News Gothic MT" panose="020B0503020103020203" pitchFamily="34" charset="0"/>
                        </a:rPr>
                        <a:t>+23.5%</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rgbClr val="00B050"/>
                          </a:solidFill>
                          <a:latin typeface="News Gothic MT" panose="020B0503020103020203" pitchFamily="34" charset="0"/>
                        </a:rPr>
                        <a:t>+27.2%</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rgbClr val="00B050"/>
                          </a:solidFill>
                          <a:latin typeface="News Gothic MT" panose="020B0503020103020203" pitchFamily="34" charset="0"/>
                        </a:rPr>
                        <a:t>+22.4%</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3560099194"/>
                  </a:ext>
                </a:extLst>
              </a:tr>
              <a:tr h="30395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effectLst/>
                          <a:uLnTx/>
                          <a:uFillTx/>
                          <a:latin typeface="News Gothic MT" panose="020B0503020103020203" pitchFamily="34" charset="0"/>
                          <a:ea typeface="+mn-ea"/>
                          <a:cs typeface="+mn-cs"/>
                        </a:rPr>
                        <a:t>(vs. FL, NY, TX)</a:t>
                      </a:r>
                    </a:p>
                  </a:txBody>
                  <a:tcPr anchor="ctr">
                    <a:lnR w="12700" cap="flat" cmpd="sng" algn="ctr">
                      <a:solidFill>
                        <a:schemeClr val="bg1"/>
                      </a:solidFill>
                      <a:prstDash val="solid"/>
                      <a:round/>
                      <a:headEnd type="none" w="med" len="med"/>
                      <a:tailEnd type="none" w="med" len="med"/>
                    </a:lnR>
                    <a:noFill/>
                  </a:tcPr>
                </a:tc>
                <a:tc>
                  <a:txBody>
                    <a:bodyPr/>
                    <a:lstStyle/>
                    <a:p>
                      <a:pPr algn="ctr"/>
                      <a:r>
                        <a:rPr lang="en-US" sz="1100" b="1" dirty="0">
                          <a:solidFill>
                            <a:schemeClr val="tx1"/>
                          </a:solidFill>
                          <a:latin typeface="News Gothic MT" panose="020B0503020103020203" pitchFamily="34" charset="0"/>
                        </a:rPr>
                        <a:t>Wave 1</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tc>
                  <a:txBody>
                    <a:bodyPr/>
                    <a:lstStyle/>
                    <a:p>
                      <a:pPr algn="ctr"/>
                      <a:r>
                        <a:rPr lang="en-US" sz="1100" b="1" dirty="0">
                          <a:solidFill>
                            <a:schemeClr val="tx1"/>
                          </a:solidFill>
                          <a:latin typeface="News Gothic MT" panose="020B0503020103020203" pitchFamily="34" charset="0"/>
                        </a:rPr>
                        <a:t>Wave 2</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tc>
                  <a:txBody>
                    <a:bodyPr/>
                    <a:lstStyle/>
                    <a:p>
                      <a:pPr algn="ctr"/>
                      <a:r>
                        <a:rPr lang="en-US" sz="1100" b="1" dirty="0">
                          <a:solidFill>
                            <a:schemeClr val="tx1"/>
                          </a:solidFill>
                          <a:latin typeface="News Gothic MT" panose="020B0503020103020203" pitchFamily="34" charset="0"/>
                        </a:rPr>
                        <a:t>Wave 3</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tc>
                  <a:txBody>
                    <a:bodyPr/>
                    <a:lstStyle/>
                    <a:p>
                      <a:pPr algn="ctr"/>
                      <a:r>
                        <a:rPr lang="en-US" sz="1100" b="1" dirty="0">
                          <a:solidFill>
                            <a:schemeClr val="tx1"/>
                          </a:solidFill>
                          <a:latin typeface="News Gothic MT" panose="020B0503020103020203" pitchFamily="34" charset="0"/>
                        </a:rPr>
                        <a:t>Wave 4</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extLst>
                  <a:ext uri="{0D108BD9-81ED-4DB2-BD59-A6C34878D82A}">
                    <a16:rowId xmlns:a16="http://schemas.microsoft.com/office/drawing/2014/main" val="3780244670"/>
                  </a:ext>
                </a:extLst>
              </a:tr>
            </a:tbl>
          </a:graphicData>
        </a:graphic>
      </p:graphicFrame>
      <p:graphicFrame>
        <p:nvGraphicFramePr>
          <p:cNvPr id="13" name="Table 5">
            <a:extLst>
              <a:ext uri="{FF2B5EF4-FFF2-40B4-BE49-F238E27FC236}">
                <a16:creationId xmlns:a16="http://schemas.microsoft.com/office/drawing/2014/main" id="{A13E2388-D27F-4285-9131-3C73D2007AD4}"/>
              </a:ext>
            </a:extLst>
          </p:cNvPr>
          <p:cNvGraphicFramePr>
            <a:graphicFrameLocks noGrp="1"/>
          </p:cNvGraphicFramePr>
          <p:nvPr/>
        </p:nvGraphicFramePr>
        <p:xfrm>
          <a:off x="6198720" y="4994542"/>
          <a:ext cx="5669282" cy="1188720"/>
        </p:xfrm>
        <a:graphic>
          <a:graphicData uri="http://schemas.openxmlformats.org/drawingml/2006/table">
            <a:tbl>
              <a:tblPr firstRow="1" bandRow="1">
                <a:tableStyleId>{5C22544A-7EE6-4342-B048-85BDC9FD1C3A}</a:tableStyleId>
              </a:tblPr>
              <a:tblGrid>
                <a:gridCol w="1432674">
                  <a:extLst>
                    <a:ext uri="{9D8B030D-6E8A-4147-A177-3AD203B41FA5}">
                      <a16:colId xmlns:a16="http://schemas.microsoft.com/office/drawing/2014/main" val="2066915333"/>
                    </a:ext>
                  </a:extLst>
                </a:gridCol>
                <a:gridCol w="1059152">
                  <a:extLst>
                    <a:ext uri="{9D8B030D-6E8A-4147-A177-3AD203B41FA5}">
                      <a16:colId xmlns:a16="http://schemas.microsoft.com/office/drawing/2014/main" val="4083246039"/>
                    </a:ext>
                  </a:extLst>
                </a:gridCol>
                <a:gridCol w="1059152">
                  <a:extLst>
                    <a:ext uri="{9D8B030D-6E8A-4147-A177-3AD203B41FA5}">
                      <a16:colId xmlns:a16="http://schemas.microsoft.com/office/drawing/2014/main" val="542333515"/>
                    </a:ext>
                  </a:extLst>
                </a:gridCol>
                <a:gridCol w="1059152">
                  <a:extLst>
                    <a:ext uri="{9D8B030D-6E8A-4147-A177-3AD203B41FA5}">
                      <a16:colId xmlns:a16="http://schemas.microsoft.com/office/drawing/2014/main" val="1352815405"/>
                    </a:ext>
                  </a:extLst>
                </a:gridCol>
                <a:gridCol w="1059152">
                  <a:extLst>
                    <a:ext uri="{9D8B030D-6E8A-4147-A177-3AD203B41FA5}">
                      <a16:colId xmlns:a16="http://schemas.microsoft.com/office/drawing/2014/main" val="4243841072"/>
                    </a:ext>
                  </a:extLst>
                </a:gridCol>
              </a:tblGrid>
              <a:tr h="275796">
                <a:tc gridSpan="5">
                  <a:txBody>
                    <a:bodyPr/>
                    <a:lstStyle/>
                    <a:p>
                      <a:pPr algn="ctr"/>
                      <a:r>
                        <a:rPr lang="en-US" sz="1100" b="1" dirty="0">
                          <a:solidFill>
                            <a:schemeClr val="bg1"/>
                          </a:solidFill>
                          <a:latin typeface="News Gothic MT" panose="020B0503020103020203" pitchFamily="34" charset="0"/>
                        </a:rPr>
                        <a:t>UK</a:t>
                      </a:r>
                    </a:p>
                  </a:txBody>
                  <a:tcPr anchor="ctr">
                    <a:lnR w="12700" cap="flat" cmpd="sng" algn="ctr">
                      <a:solidFill>
                        <a:schemeClr val="bg1"/>
                      </a:solidFill>
                      <a:prstDash val="solid"/>
                      <a:round/>
                      <a:headEnd type="none" w="med" len="med"/>
                      <a:tailEnd type="none" w="med" len="med"/>
                    </a:lnR>
                    <a:solidFill>
                      <a:schemeClr val="tx2">
                        <a:lumMod val="50000"/>
                      </a:schemeClr>
                    </a:solidFill>
                  </a:tcPr>
                </a:tc>
                <a:tc hMerge="1">
                  <a:txBody>
                    <a:bodyPr/>
                    <a:lstStyle/>
                    <a:p>
                      <a:pPr algn="ctr"/>
                      <a:r>
                        <a:rPr lang="en-US" sz="1400" b="0" dirty="0">
                          <a:solidFill>
                            <a:schemeClr val="tx1"/>
                          </a:solidFill>
                          <a:latin typeface="News Gothic MT" panose="020B0503020103020203" pitchFamily="34" charset="0"/>
                        </a:rPr>
                        <a:t>Canada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tc hMerge="1">
                  <a:txBody>
                    <a:bodyPr/>
                    <a:lstStyle/>
                    <a:p>
                      <a:pPr algn="ctr"/>
                      <a:endParaRPr lang="en-US" sz="1400" b="0" dirty="0">
                        <a:solidFill>
                          <a:schemeClr val="tx1"/>
                        </a:solidFill>
                        <a:latin typeface="News Gothic MT" panose="020B0503020103020203"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tc hMerge="1">
                  <a:txBody>
                    <a:bodyPr/>
                    <a:lstStyle/>
                    <a:p>
                      <a:pPr algn="ctr"/>
                      <a:endParaRPr lang="en-US" sz="1400" b="0" dirty="0">
                        <a:solidFill>
                          <a:schemeClr val="tx1"/>
                        </a:solidFill>
                        <a:latin typeface="News Gothic MT" panose="020B0503020103020203"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tc hMerge="1">
                  <a:txBody>
                    <a:bodyPr/>
                    <a:lstStyle/>
                    <a:p>
                      <a:pPr algn="ctr"/>
                      <a:endParaRPr lang="en-US" sz="1100" b="0" dirty="0">
                        <a:solidFill>
                          <a:schemeClr val="tx1"/>
                        </a:solidFill>
                        <a:latin typeface="News Gothic MT" panose="020B0503020103020203" pitchFamily="34" charset="0"/>
                      </a:endParaRPr>
                    </a:p>
                  </a:txBody>
                  <a:tcPr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513930976"/>
                  </a:ext>
                </a:extLst>
              </a:tr>
              <a:tr h="275796">
                <a:tc rowSpan="2">
                  <a:txBody>
                    <a:bodyPr/>
                    <a:lstStyle/>
                    <a:p>
                      <a:r>
                        <a:rPr lang="en-US" sz="1100" b="0" dirty="0">
                          <a:solidFill>
                            <a:schemeClr val="tx1"/>
                          </a:solidFill>
                          <a:latin typeface="News Gothic MT" panose="020B0503020103020203" pitchFamily="34" charset="0"/>
                        </a:rPr>
                        <a:t>Point difference and % change*:</a:t>
                      </a:r>
                    </a:p>
                  </a:txBody>
                  <a:tcPr anchor="ctr">
                    <a:lnR w="12700" cap="flat" cmpd="sng" algn="ctr">
                      <a:solidFill>
                        <a:schemeClr val="bg1"/>
                      </a:solidFill>
                      <a:prstDash val="solid"/>
                      <a:round/>
                      <a:headEnd type="none" w="med" len="med"/>
                      <a:tailEnd type="none" w="med" len="med"/>
                    </a:lnR>
                    <a:solidFill>
                      <a:schemeClr val="tx1">
                        <a:lumMod val="20000"/>
                        <a:lumOff val="80000"/>
                      </a:schemeClr>
                    </a:solidFill>
                  </a:tcPr>
                </a:tc>
                <a:tc>
                  <a:txBody>
                    <a:bodyPr/>
                    <a:lstStyle/>
                    <a:p>
                      <a:pPr algn="ctr"/>
                      <a:r>
                        <a:rPr lang="en-US" sz="1100" b="1" dirty="0">
                          <a:solidFill>
                            <a:schemeClr val="accent1"/>
                          </a:solidFill>
                          <a:latin typeface="News Gothic MT" panose="020B0503020103020203" pitchFamily="34" charset="0"/>
                        </a:rPr>
                        <a:t>-5.8</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chemeClr val="accent1"/>
                          </a:solidFill>
                          <a:latin typeface="News Gothic MT" panose="020B0503020103020203" pitchFamily="34" charset="0"/>
                        </a:rPr>
                        <a:t>-4.3</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chemeClr val="accent1"/>
                          </a:solidFill>
                          <a:latin typeface="News Gothic MT" panose="020B0503020103020203" pitchFamily="34" charset="0"/>
                        </a:rPr>
                        <a:t>-2.0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rgbClr val="FF0000"/>
                          </a:solidFill>
                          <a:latin typeface="News Gothic MT" panose="020B0503020103020203" pitchFamily="34" charset="0"/>
                        </a:rPr>
                        <a:t>-5.5</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1356538153"/>
                  </a:ext>
                </a:extLst>
              </a:tr>
              <a:tr h="333170">
                <a:tc vMerge="1">
                  <a:txBody>
                    <a:bodyPr/>
                    <a:lstStyle/>
                    <a:p>
                      <a:endParaRPr lang="en-US" dirty="0">
                        <a:solidFill>
                          <a:schemeClr val="tx1">
                            <a:lumMod val="50000"/>
                          </a:schemeClr>
                        </a:solidFill>
                      </a:endParaRPr>
                    </a:p>
                  </a:txBody>
                  <a:tcPr>
                    <a:solidFill>
                      <a:schemeClr val="tx1">
                        <a:lumMod val="20000"/>
                        <a:lumOff val="80000"/>
                      </a:schemeClr>
                    </a:solidFill>
                  </a:tcPr>
                </a:tc>
                <a:tc>
                  <a:txBody>
                    <a:bodyPr/>
                    <a:lstStyle/>
                    <a:p>
                      <a:pPr algn="ctr"/>
                      <a:r>
                        <a:rPr lang="en-US" sz="1100" b="1" dirty="0">
                          <a:solidFill>
                            <a:schemeClr val="accent1"/>
                          </a:solidFill>
                          <a:latin typeface="News Gothic MT" panose="020B0503020103020203" pitchFamily="34" charset="0"/>
                        </a:rPr>
                        <a:t>-20.0%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chemeClr val="accent1"/>
                          </a:solidFill>
                          <a:latin typeface="News Gothic MT" panose="020B0503020103020203" pitchFamily="34" charset="0"/>
                        </a:rPr>
                        <a:t>-15.7%</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chemeClr val="accent1"/>
                          </a:solidFill>
                          <a:latin typeface="News Gothic MT" panose="020B0503020103020203" pitchFamily="34" charset="0"/>
                        </a:rPr>
                        <a:t>-7.6%</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rgbClr val="FF0000"/>
                          </a:solidFill>
                          <a:latin typeface="News Gothic MT" panose="020B0503020103020203" pitchFamily="34" charset="0"/>
                        </a:rPr>
                        <a:t>-18.7%</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3560099194"/>
                  </a:ext>
                </a:extLst>
              </a:tr>
              <a:tr h="30395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effectLst/>
                          <a:uLnTx/>
                          <a:uFillTx/>
                          <a:latin typeface="News Gothic MT" panose="020B0503020103020203" pitchFamily="34" charset="0"/>
                          <a:ea typeface="+mn-ea"/>
                          <a:cs typeface="+mn-cs"/>
                        </a:rPr>
                        <a:t>(vs. FL, NY)</a:t>
                      </a:r>
                    </a:p>
                  </a:txBody>
                  <a:tcPr anchor="ctr">
                    <a:lnR w="12700" cap="flat" cmpd="sng" algn="ctr">
                      <a:solidFill>
                        <a:schemeClr val="bg1"/>
                      </a:solidFill>
                      <a:prstDash val="solid"/>
                      <a:round/>
                      <a:headEnd type="none" w="med" len="med"/>
                      <a:tailEnd type="none" w="med" len="med"/>
                    </a:lnR>
                    <a:noFill/>
                  </a:tcPr>
                </a:tc>
                <a:tc>
                  <a:txBody>
                    <a:bodyPr/>
                    <a:lstStyle/>
                    <a:p>
                      <a:pPr algn="ctr"/>
                      <a:r>
                        <a:rPr lang="en-US" sz="1100" b="1" dirty="0">
                          <a:solidFill>
                            <a:schemeClr val="tx1"/>
                          </a:solidFill>
                          <a:latin typeface="News Gothic MT" panose="020B0503020103020203" pitchFamily="34" charset="0"/>
                        </a:rPr>
                        <a:t>Wave 1</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tc>
                  <a:txBody>
                    <a:bodyPr/>
                    <a:lstStyle/>
                    <a:p>
                      <a:pPr algn="ctr"/>
                      <a:r>
                        <a:rPr lang="en-US" sz="1100" b="1" dirty="0">
                          <a:solidFill>
                            <a:schemeClr val="tx1"/>
                          </a:solidFill>
                          <a:latin typeface="News Gothic MT" panose="020B0503020103020203" pitchFamily="34" charset="0"/>
                        </a:rPr>
                        <a:t>Wave 2</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tc>
                  <a:txBody>
                    <a:bodyPr/>
                    <a:lstStyle/>
                    <a:p>
                      <a:pPr algn="ctr"/>
                      <a:r>
                        <a:rPr lang="en-US" sz="1100" b="1" dirty="0">
                          <a:solidFill>
                            <a:schemeClr val="tx1"/>
                          </a:solidFill>
                          <a:latin typeface="News Gothic MT" panose="020B0503020103020203" pitchFamily="34" charset="0"/>
                        </a:rPr>
                        <a:t>Wave 3</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tc>
                  <a:txBody>
                    <a:bodyPr/>
                    <a:lstStyle/>
                    <a:p>
                      <a:pPr algn="ctr"/>
                      <a:r>
                        <a:rPr lang="en-US" sz="1100" b="1" dirty="0">
                          <a:solidFill>
                            <a:schemeClr val="tx1"/>
                          </a:solidFill>
                          <a:latin typeface="News Gothic MT" panose="020B0503020103020203" pitchFamily="34" charset="0"/>
                        </a:rPr>
                        <a:t>Wave 4</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extLst>
                  <a:ext uri="{0D108BD9-81ED-4DB2-BD59-A6C34878D82A}">
                    <a16:rowId xmlns:a16="http://schemas.microsoft.com/office/drawing/2014/main" val="3780244670"/>
                  </a:ext>
                </a:extLst>
              </a:tr>
            </a:tbl>
          </a:graphicData>
        </a:graphic>
      </p:graphicFrame>
      <p:sp>
        <p:nvSpPr>
          <p:cNvPr id="14" name="TextBox 13">
            <a:extLst>
              <a:ext uri="{FF2B5EF4-FFF2-40B4-BE49-F238E27FC236}">
                <a16:creationId xmlns:a16="http://schemas.microsoft.com/office/drawing/2014/main" id="{91A46E5C-EF76-4E1C-9DCA-6760BB1CC1A7}"/>
              </a:ext>
            </a:extLst>
          </p:cNvPr>
          <p:cNvSpPr txBox="1"/>
          <p:nvPr/>
        </p:nvSpPr>
        <p:spPr>
          <a:xfrm>
            <a:off x="1037716" y="1236235"/>
            <a:ext cx="10386905" cy="830997"/>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200" b="0" i="0" u="none" strike="noStrike" kern="1200" cap="none" spc="0" normalizeH="0" baseline="0" noProof="0" dirty="0">
                <a:ln>
                  <a:noFill/>
                </a:ln>
                <a:solidFill>
                  <a:schemeClr val="tx2"/>
                </a:solidFill>
                <a:effectLst/>
                <a:uLnTx/>
                <a:uFillTx/>
                <a:latin typeface="News Gothic MT" panose="020B0503020103020203" pitchFamily="34" charset="0"/>
                <a:ea typeface="+mn-ea"/>
                <a:cs typeface="+mn-cs"/>
              </a:rPr>
              <a:t>California continues to be strong competitively in Australia and Mexico.</a:t>
            </a: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200" b="0" i="0" u="none" strike="noStrike" kern="1200" cap="none" spc="0" normalizeH="0" baseline="0" noProof="0" dirty="0">
                <a:ln>
                  <a:noFill/>
                </a:ln>
                <a:solidFill>
                  <a:schemeClr val="tx2"/>
                </a:solidFill>
                <a:effectLst/>
                <a:uLnTx/>
                <a:uFillTx/>
                <a:latin typeface="News Gothic MT" panose="020B0503020103020203" pitchFamily="34" charset="0"/>
                <a:ea typeface="+mn-ea"/>
                <a:cs typeface="+mn-cs"/>
              </a:rPr>
              <a:t>California’s competitive position in Canada and the UK softened in the most recent wave. </a:t>
            </a: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1200" dirty="0">
                <a:solidFill>
                  <a:schemeClr val="tx2"/>
                </a:solidFill>
                <a:latin typeface="News Gothic MT" panose="020B0503020103020203" pitchFamily="34" charset="0"/>
              </a:rPr>
              <a:t>The state’s competitive position in France improved in the most recent wave. </a:t>
            </a:r>
            <a:endParaRPr kumimoji="0" lang="en-US" sz="1200" b="0" i="0" u="none" strike="noStrike" kern="1200" cap="none" spc="0" normalizeH="0" baseline="0" noProof="0" dirty="0">
              <a:ln>
                <a:noFill/>
              </a:ln>
              <a:solidFill>
                <a:schemeClr val="tx2"/>
              </a:solidFill>
              <a:effectLst/>
              <a:uLnTx/>
              <a:uFillTx/>
              <a:latin typeface="News Gothic MT" panose="020B0503020103020203"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endParaRPr kumimoji="0" lang="en-US" sz="1200" b="0" i="0" u="none" strike="noStrike" kern="1200" cap="none" spc="0" normalizeH="0" baseline="0" noProof="0" dirty="0">
              <a:ln>
                <a:noFill/>
              </a:ln>
              <a:solidFill>
                <a:schemeClr val="tx2"/>
              </a:solidFill>
              <a:effectLst/>
              <a:uLnTx/>
              <a:uFillTx/>
              <a:latin typeface="News Gothic MT" panose="020B0503020103020203" pitchFamily="34" charset="0"/>
              <a:ea typeface="+mn-ea"/>
              <a:cs typeface="+mn-cs"/>
            </a:endParaRPr>
          </a:p>
        </p:txBody>
      </p:sp>
    </p:spTree>
    <p:extLst>
      <p:ext uri="{BB962C8B-B14F-4D97-AF65-F5344CB8AC3E}">
        <p14:creationId xmlns:p14="http://schemas.microsoft.com/office/powerpoint/2010/main" val="3379801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3E319CB-8528-9A4E-B0AB-D970AFF72B1D}"/>
              </a:ext>
            </a:extLst>
          </p:cNvPr>
          <p:cNvSpPr>
            <a:spLocks noGrp="1"/>
          </p:cNvSpPr>
          <p:nvPr>
            <p:ph type="body" sz="quarter" idx="10"/>
          </p:nvPr>
        </p:nvSpPr>
        <p:spPr/>
        <p:txBody>
          <a:bodyPr/>
          <a:lstStyle/>
          <a:p>
            <a:r>
              <a:rPr lang="en-US" dirty="0"/>
              <a:t>International Competitive Context</a:t>
            </a:r>
          </a:p>
        </p:txBody>
      </p:sp>
      <p:sp>
        <p:nvSpPr>
          <p:cNvPr id="9" name="TextBox 8">
            <a:extLst>
              <a:ext uri="{FF2B5EF4-FFF2-40B4-BE49-F238E27FC236}">
                <a16:creationId xmlns:a16="http://schemas.microsoft.com/office/drawing/2014/main" id="{69A693AF-A078-C04C-85A1-B15D90CF93F1}"/>
              </a:ext>
            </a:extLst>
          </p:cNvPr>
          <p:cNvSpPr txBox="1"/>
          <p:nvPr/>
        </p:nvSpPr>
        <p:spPr>
          <a:xfrm>
            <a:off x="1037716" y="1291664"/>
            <a:ext cx="9983585" cy="1015663"/>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200" b="0" i="0" u="none" strike="noStrike" kern="1200" cap="none" spc="0" normalizeH="0" baseline="0" noProof="0" dirty="0">
                <a:ln>
                  <a:noFill/>
                </a:ln>
                <a:solidFill>
                  <a:schemeClr val="tx2"/>
                </a:solidFill>
                <a:effectLst/>
                <a:uLnTx/>
                <a:uFillTx/>
                <a:latin typeface="News Gothic MT" panose="020B0503020103020203" pitchFamily="34" charset="0"/>
                <a:ea typeface="+mn-ea"/>
                <a:cs typeface="+mn-cs"/>
              </a:rPr>
              <a:t>Australians are more likely to visit Europe and Asian Pacific destinations than California. </a:t>
            </a: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200" b="0" i="0" u="none" strike="noStrike" kern="1200" cap="none" spc="0" normalizeH="0" baseline="0" noProof="0" dirty="0">
                <a:ln>
                  <a:noFill/>
                </a:ln>
                <a:solidFill>
                  <a:schemeClr val="tx2"/>
                </a:solidFill>
                <a:effectLst/>
                <a:uLnTx/>
                <a:uFillTx/>
                <a:latin typeface="News Gothic MT" panose="020B0503020103020203" pitchFamily="34" charset="0"/>
                <a:ea typeface="+mn-ea"/>
                <a:cs typeface="+mn-cs"/>
              </a:rPr>
              <a:t>California has a strong advantage among Mexican travelers vs. other International destinations</a:t>
            </a:r>
            <a:r>
              <a:rPr lang="en-US" sz="1200" dirty="0">
                <a:solidFill>
                  <a:schemeClr val="tx2"/>
                </a:solidFill>
                <a:latin typeface="News Gothic MT" panose="020B0503020103020203" pitchFamily="34" charset="0"/>
              </a:rPr>
              <a:t> – even compared to Central/South America and the Caribbean. Canada is the strongest competition for the Mexican travelers.</a:t>
            </a:r>
            <a:endParaRPr kumimoji="0" lang="en-US" sz="1200" b="0" i="0" u="none" strike="noStrike" kern="1200" cap="none" spc="0" normalizeH="0" baseline="0" noProof="0" dirty="0">
              <a:ln>
                <a:noFill/>
              </a:ln>
              <a:solidFill>
                <a:schemeClr val="tx2"/>
              </a:solidFill>
              <a:effectLst/>
              <a:uLnTx/>
              <a:uFillTx/>
              <a:latin typeface="News Gothic MT" panose="020B0503020103020203"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200" b="0" i="0" u="none" strike="noStrike" kern="1200" cap="none" spc="0" normalizeH="0" baseline="0" noProof="0" dirty="0">
                <a:ln>
                  <a:noFill/>
                </a:ln>
                <a:solidFill>
                  <a:schemeClr val="tx2"/>
                </a:solidFill>
                <a:effectLst/>
                <a:uLnTx/>
                <a:uFillTx/>
                <a:latin typeface="News Gothic MT" panose="020B0503020103020203" pitchFamily="34" charset="0"/>
                <a:ea typeface="+mn-ea"/>
                <a:cs typeface="+mn-cs"/>
              </a:rPr>
              <a:t>Because of the strength of European destinations, California is at a considerable competitive disadvantage </a:t>
            </a:r>
            <a:r>
              <a:rPr lang="en-US" sz="1200" dirty="0">
                <a:solidFill>
                  <a:schemeClr val="tx2"/>
                </a:solidFill>
                <a:latin typeface="News Gothic MT" panose="020B0503020103020203" pitchFamily="34" charset="0"/>
              </a:rPr>
              <a:t>with travelers from France, German, and </a:t>
            </a:r>
            <a:r>
              <a:rPr kumimoji="0" lang="en-US" sz="1200" b="0" i="0" u="none" strike="noStrike" kern="1200" cap="none" spc="0" normalizeH="0" baseline="0" noProof="0" dirty="0">
                <a:ln>
                  <a:noFill/>
                </a:ln>
                <a:solidFill>
                  <a:schemeClr val="tx2"/>
                </a:solidFill>
                <a:effectLst/>
                <a:uLnTx/>
                <a:uFillTx/>
                <a:latin typeface="News Gothic MT" panose="020B0503020103020203" pitchFamily="34" charset="0"/>
                <a:ea typeface="+mn-ea"/>
                <a:cs typeface="+mn-cs"/>
              </a:rPr>
              <a:t>UK. </a:t>
            </a:r>
          </a:p>
        </p:txBody>
      </p:sp>
      <p:graphicFrame>
        <p:nvGraphicFramePr>
          <p:cNvPr id="5" name="Table 5">
            <a:extLst>
              <a:ext uri="{FF2B5EF4-FFF2-40B4-BE49-F238E27FC236}">
                <a16:creationId xmlns:a16="http://schemas.microsoft.com/office/drawing/2014/main" id="{13805F46-B670-F643-AD41-19D8AE38B041}"/>
              </a:ext>
            </a:extLst>
          </p:cNvPr>
          <p:cNvGraphicFramePr>
            <a:graphicFrameLocks noGrp="1"/>
          </p:cNvGraphicFramePr>
          <p:nvPr/>
        </p:nvGraphicFramePr>
        <p:xfrm>
          <a:off x="368321" y="5239689"/>
          <a:ext cx="11247119" cy="822960"/>
        </p:xfrm>
        <a:graphic>
          <a:graphicData uri="http://schemas.openxmlformats.org/drawingml/2006/table">
            <a:tbl>
              <a:tblPr firstRow="1" bandRow="1">
                <a:tableStyleId>{5C22544A-7EE6-4342-B048-85BDC9FD1C3A}</a:tableStyleId>
              </a:tblPr>
              <a:tblGrid>
                <a:gridCol w="1454357">
                  <a:extLst>
                    <a:ext uri="{9D8B030D-6E8A-4147-A177-3AD203B41FA5}">
                      <a16:colId xmlns:a16="http://schemas.microsoft.com/office/drawing/2014/main" val="2066915333"/>
                    </a:ext>
                  </a:extLst>
                </a:gridCol>
                <a:gridCol w="1632127">
                  <a:extLst>
                    <a:ext uri="{9D8B030D-6E8A-4147-A177-3AD203B41FA5}">
                      <a16:colId xmlns:a16="http://schemas.microsoft.com/office/drawing/2014/main" val="3187590043"/>
                    </a:ext>
                  </a:extLst>
                </a:gridCol>
                <a:gridCol w="1632127">
                  <a:extLst>
                    <a:ext uri="{9D8B030D-6E8A-4147-A177-3AD203B41FA5}">
                      <a16:colId xmlns:a16="http://schemas.microsoft.com/office/drawing/2014/main" val="4083246039"/>
                    </a:ext>
                  </a:extLst>
                </a:gridCol>
                <a:gridCol w="1632127">
                  <a:extLst>
                    <a:ext uri="{9D8B030D-6E8A-4147-A177-3AD203B41FA5}">
                      <a16:colId xmlns:a16="http://schemas.microsoft.com/office/drawing/2014/main" val="4233842442"/>
                    </a:ext>
                  </a:extLst>
                </a:gridCol>
                <a:gridCol w="1632127">
                  <a:extLst>
                    <a:ext uri="{9D8B030D-6E8A-4147-A177-3AD203B41FA5}">
                      <a16:colId xmlns:a16="http://schemas.microsoft.com/office/drawing/2014/main" val="2223331486"/>
                    </a:ext>
                  </a:extLst>
                </a:gridCol>
                <a:gridCol w="1632127">
                  <a:extLst>
                    <a:ext uri="{9D8B030D-6E8A-4147-A177-3AD203B41FA5}">
                      <a16:colId xmlns:a16="http://schemas.microsoft.com/office/drawing/2014/main" val="542333515"/>
                    </a:ext>
                  </a:extLst>
                </a:gridCol>
                <a:gridCol w="1632127">
                  <a:extLst>
                    <a:ext uri="{9D8B030D-6E8A-4147-A177-3AD203B41FA5}">
                      <a16:colId xmlns:a16="http://schemas.microsoft.com/office/drawing/2014/main" val="1352815405"/>
                    </a:ext>
                  </a:extLst>
                </a:gridCol>
              </a:tblGrid>
              <a:tr h="411480">
                <a:tc rowSpan="2">
                  <a:txBody>
                    <a:bodyPr/>
                    <a:lstStyle/>
                    <a:p>
                      <a:r>
                        <a:rPr lang="en-US" sz="1400" b="0" dirty="0">
                          <a:solidFill>
                            <a:schemeClr val="tx1"/>
                          </a:solidFill>
                          <a:latin typeface="News Gothic MT" panose="020B0503020103020203" pitchFamily="34" charset="0"/>
                        </a:rPr>
                        <a:t>Point difference and % change*:</a:t>
                      </a:r>
                    </a:p>
                  </a:txBody>
                  <a:tcPr anchor="ctr">
                    <a:lnR w="12700" cap="flat" cmpd="sng" algn="ctr">
                      <a:solidFill>
                        <a:schemeClr val="bg1"/>
                      </a:solidFill>
                      <a:prstDash val="solid"/>
                      <a:round/>
                      <a:headEnd type="none" w="med" len="med"/>
                      <a:tailEnd type="none" w="med" len="med"/>
                    </a:lnR>
                    <a:solidFill>
                      <a:schemeClr val="tx1">
                        <a:lumMod val="20000"/>
                        <a:lumOff val="80000"/>
                      </a:schemeClr>
                    </a:solidFill>
                  </a:tcPr>
                </a:tc>
                <a:tc>
                  <a:txBody>
                    <a:bodyPr/>
                    <a:lstStyle/>
                    <a:p>
                      <a:pPr algn="ctr"/>
                      <a:r>
                        <a:rPr lang="en-US" sz="1400" b="0" dirty="0">
                          <a:solidFill>
                            <a:schemeClr val="accent5"/>
                          </a:solidFill>
                          <a:latin typeface="News Gothic MT" panose="020B0503020103020203" pitchFamily="34" charset="0"/>
                        </a:rPr>
                        <a:t>-8.9</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400" b="0" dirty="0">
                          <a:solidFill>
                            <a:schemeClr val="accent1"/>
                          </a:solidFill>
                          <a:latin typeface="News Gothic MT" panose="020B0503020103020203" pitchFamily="34" charset="0"/>
                        </a:rPr>
                        <a:t>-1.7</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400" b="0" dirty="0">
                          <a:solidFill>
                            <a:schemeClr val="accent5"/>
                          </a:solidFill>
                          <a:latin typeface="News Gothic MT" panose="020B0503020103020203" pitchFamily="34" charset="0"/>
                        </a:rPr>
                        <a:t>-35.9</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400" b="0" dirty="0">
                          <a:solidFill>
                            <a:schemeClr val="accent5"/>
                          </a:solidFill>
                          <a:latin typeface="News Gothic MT" panose="020B0503020103020203" pitchFamily="34" charset="0"/>
                        </a:rPr>
                        <a:t>-41.1</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400" b="0" dirty="0">
                          <a:solidFill>
                            <a:srgbClr val="00B050"/>
                          </a:solidFill>
                          <a:latin typeface="News Gothic MT" panose="020B0503020103020203" pitchFamily="34" charset="0"/>
                        </a:rPr>
                        <a:t>+16.0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400" b="0" dirty="0">
                          <a:solidFill>
                            <a:schemeClr val="accent5"/>
                          </a:solidFill>
                          <a:latin typeface="News Gothic MT" panose="020B0503020103020203" pitchFamily="34" charset="0"/>
                        </a:rPr>
                        <a:t>-46.6</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1356538153"/>
                  </a:ext>
                </a:extLst>
              </a:tr>
              <a:tr h="411480">
                <a:tc vMerge="1">
                  <a:txBody>
                    <a:bodyPr/>
                    <a:lstStyle/>
                    <a:p>
                      <a:endParaRPr lang="en-US" dirty="0">
                        <a:solidFill>
                          <a:schemeClr val="tx1">
                            <a:lumMod val="50000"/>
                          </a:schemeClr>
                        </a:solidFill>
                      </a:endParaRPr>
                    </a:p>
                  </a:txBody>
                  <a:tcPr>
                    <a:solidFill>
                      <a:schemeClr val="tx1">
                        <a:lumMod val="20000"/>
                        <a:lumOff val="80000"/>
                      </a:schemeClr>
                    </a:solidFill>
                  </a:tcPr>
                </a:tc>
                <a:tc>
                  <a:txBody>
                    <a:bodyPr/>
                    <a:lstStyle/>
                    <a:p>
                      <a:pPr algn="ctr"/>
                      <a:r>
                        <a:rPr lang="en-US" sz="1400" dirty="0">
                          <a:solidFill>
                            <a:schemeClr val="accent5"/>
                          </a:solidFill>
                          <a:latin typeface="News Gothic MT" panose="020B0503020103020203" pitchFamily="34" charset="0"/>
                        </a:rPr>
                        <a:t>-25.4%</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tc>
                  <a:txBody>
                    <a:bodyPr/>
                    <a:lstStyle/>
                    <a:p>
                      <a:pPr algn="ctr"/>
                      <a:r>
                        <a:rPr lang="en-US" sz="1400" dirty="0">
                          <a:solidFill>
                            <a:schemeClr val="accent1"/>
                          </a:solidFill>
                          <a:latin typeface="News Gothic MT" panose="020B0503020103020203" pitchFamily="34" charset="0"/>
                        </a:rPr>
                        <a:t>-5.8%</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tc>
                  <a:txBody>
                    <a:bodyPr/>
                    <a:lstStyle/>
                    <a:p>
                      <a:pPr algn="ctr"/>
                      <a:r>
                        <a:rPr lang="en-US" sz="1400" dirty="0">
                          <a:solidFill>
                            <a:schemeClr val="accent5"/>
                          </a:solidFill>
                          <a:latin typeface="News Gothic MT" panose="020B0503020103020203" pitchFamily="34" charset="0"/>
                        </a:rPr>
                        <a:t>-56.8%</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tc>
                  <a:txBody>
                    <a:bodyPr/>
                    <a:lstStyle/>
                    <a:p>
                      <a:pPr algn="ctr"/>
                      <a:r>
                        <a:rPr lang="en-US" sz="1400" dirty="0">
                          <a:solidFill>
                            <a:schemeClr val="accent5"/>
                          </a:solidFill>
                          <a:latin typeface="News Gothic MT" panose="020B0503020103020203" pitchFamily="34" charset="0"/>
                        </a:rPr>
                        <a:t>-57.5%</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tc>
                  <a:txBody>
                    <a:bodyPr/>
                    <a:lstStyle/>
                    <a:p>
                      <a:pPr algn="ctr"/>
                      <a:r>
                        <a:rPr lang="en-US" sz="1400" dirty="0">
                          <a:solidFill>
                            <a:srgbClr val="00B050"/>
                          </a:solidFill>
                          <a:latin typeface="News Gothic MT" panose="020B0503020103020203" pitchFamily="34" charset="0"/>
                        </a:rPr>
                        <a:t>+39.8%</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tc>
                  <a:txBody>
                    <a:bodyPr/>
                    <a:lstStyle/>
                    <a:p>
                      <a:pPr algn="ctr"/>
                      <a:r>
                        <a:rPr lang="en-US" sz="1400" dirty="0">
                          <a:solidFill>
                            <a:schemeClr val="accent5"/>
                          </a:solidFill>
                          <a:latin typeface="News Gothic MT" panose="020B0503020103020203" pitchFamily="34" charset="0"/>
                        </a:rPr>
                        <a:t>-66.0%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extLst>
                  <a:ext uri="{0D108BD9-81ED-4DB2-BD59-A6C34878D82A}">
                    <a16:rowId xmlns:a16="http://schemas.microsoft.com/office/drawing/2014/main" val="3560099194"/>
                  </a:ext>
                </a:extLst>
              </a:tr>
            </a:tbl>
          </a:graphicData>
        </a:graphic>
      </p:graphicFrame>
      <p:sp>
        <p:nvSpPr>
          <p:cNvPr id="7" name="TextBox 6">
            <a:extLst>
              <a:ext uri="{FF2B5EF4-FFF2-40B4-BE49-F238E27FC236}">
                <a16:creationId xmlns:a16="http://schemas.microsoft.com/office/drawing/2014/main" id="{0653EBD2-671D-1E42-BC5B-EEA04321EF6A}"/>
              </a:ext>
            </a:extLst>
          </p:cNvPr>
          <p:cNvSpPr txBox="1"/>
          <p:nvPr/>
        </p:nvSpPr>
        <p:spPr>
          <a:xfrm>
            <a:off x="0" y="6471780"/>
            <a:ext cx="4926349" cy="553998"/>
          </a:xfrm>
          <a:prstGeom prst="rect">
            <a:avLst/>
          </a:prstGeom>
          <a:noFill/>
        </p:spPr>
        <p:txBody>
          <a:bodyPr wrap="none" rtlCol="0">
            <a:spAutoFit/>
          </a:bodyPr>
          <a:lstStyle/>
          <a:p>
            <a:pPr marR="0" lvl="0" algn="l" defTabSz="914400" rtl="0" eaLnBrk="1" fontAlgn="auto" latinLnBrk="0" hangingPunct="1">
              <a:lnSpc>
                <a:spcPct val="100000"/>
              </a:lnSpc>
              <a:spcBef>
                <a:spcPts val="0"/>
              </a:spcBef>
              <a:spcAft>
                <a:spcPts val="0"/>
              </a:spcAft>
              <a:buClrTx/>
              <a:buSzTx/>
              <a:tabLst/>
              <a:defRPr/>
            </a:pPr>
            <a:r>
              <a:rPr kumimoji="0" lang="en-US" sz="1000" b="0" i="0" u="none" strike="noStrike" kern="1200" cap="none" spc="0" normalizeH="0" baseline="0" noProof="0" dirty="0">
                <a:ln>
                  <a:noFill/>
                </a:ln>
                <a:effectLst/>
                <a:uLnTx/>
                <a:uFillTx/>
                <a:latin typeface="News Gothic MT" panose="020B0503020103020203" pitchFamily="34" charset="0"/>
                <a:ea typeface="+mn-ea"/>
                <a:cs typeface="+mn-cs"/>
              </a:rPr>
              <a:t>*vs. average of top competitors per market</a:t>
            </a:r>
          </a:p>
          <a:p>
            <a:pPr marR="0" lvl="0" algn="l" defTabSz="914400" rtl="0" eaLnBrk="1" fontAlgn="auto" latinLnBrk="0" hangingPunct="1">
              <a:lnSpc>
                <a:spcPct val="100000"/>
              </a:lnSpc>
              <a:spcBef>
                <a:spcPts val="0"/>
              </a:spcBef>
              <a:spcAft>
                <a:spcPts val="0"/>
              </a:spcAft>
              <a:buClrTx/>
              <a:buSzTx/>
              <a:tabLst/>
              <a:defRPr/>
            </a:pPr>
            <a:r>
              <a:rPr lang="en-US" sz="1000" dirty="0">
                <a:latin typeface="News Gothic MT" panose="020B0503020103020203" pitchFamily="34" charset="0"/>
              </a:rPr>
              <a:t>Q: How likely are you to visit each of the following places in the next two years?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000" b="0" i="0" u="none" strike="noStrike" kern="1200" cap="none" spc="0" normalizeH="0" baseline="0" noProof="0" dirty="0">
              <a:ln>
                <a:noFill/>
              </a:ln>
              <a:effectLst/>
              <a:uLnTx/>
              <a:uFillTx/>
              <a:latin typeface="News Gothic MT" panose="020B0503020103020203" pitchFamily="34" charset="0"/>
              <a:ea typeface="+mn-ea"/>
              <a:cs typeface="+mn-cs"/>
            </a:endParaRPr>
          </a:p>
        </p:txBody>
      </p:sp>
      <p:sp>
        <p:nvSpPr>
          <p:cNvPr id="11" name="TextBox 10">
            <a:extLst>
              <a:ext uri="{FF2B5EF4-FFF2-40B4-BE49-F238E27FC236}">
                <a16:creationId xmlns:a16="http://schemas.microsoft.com/office/drawing/2014/main" id="{B8114FE8-FCF6-5146-9C3F-C5D8C998BB02}"/>
              </a:ext>
            </a:extLst>
          </p:cNvPr>
          <p:cNvSpPr txBox="1"/>
          <p:nvPr/>
        </p:nvSpPr>
        <p:spPr>
          <a:xfrm>
            <a:off x="3439837" y="6085405"/>
            <a:ext cx="1686808"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808180"/>
                </a:solidFill>
                <a:effectLst/>
                <a:uLnTx/>
                <a:uFillTx/>
                <a:latin typeface="News Gothic MT" panose="020B0503020103020203" pitchFamily="34" charset="0"/>
                <a:ea typeface="+mn-ea"/>
                <a:cs typeface="+mn-cs"/>
              </a:rPr>
              <a:t>(vs. MEX, EUR, CAR)</a:t>
            </a:r>
          </a:p>
        </p:txBody>
      </p:sp>
      <p:sp>
        <p:nvSpPr>
          <p:cNvPr id="12" name="TextBox 11">
            <a:extLst>
              <a:ext uri="{FF2B5EF4-FFF2-40B4-BE49-F238E27FC236}">
                <a16:creationId xmlns:a16="http://schemas.microsoft.com/office/drawing/2014/main" id="{A0E4E62E-8D4C-C14C-AF67-444F6283199A}"/>
              </a:ext>
            </a:extLst>
          </p:cNvPr>
          <p:cNvSpPr txBox="1"/>
          <p:nvPr/>
        </p:nvSpPr>
        <p:spPr>
          <a:xfrm>
            <a:off x="8366186" y="6088312"/>
            <a:ext cx="1612942"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808180"/>
                </a:solidFill>
                <a:effectLst/>
                <a:uLnTx/>
                <a:uFillTx/>
                <a:latin typeface="News Gothic MT" panose="020B0503020103020203" pitchFamily="34" charset="0"/>
                <a:ea typeface="+mn-ea"/>
                <a:cs typeface="+mn-cs"/>
              </a:rPr>
              <a:t>(vs. </a:t>
            </a:r>
            <a:r>
              <a:rPr lang="en-US" sz="1200" dirty="0">
                <a:solidFill>
                  <a:srgbClr val="808180"/>
                </a:solidFill>
                <a:latin typeface="News Gothic MT" panose="020B0503020103020203" pitchFamily="34" charset="0"/>
              </a:rPr>
              <a:t>CAN, EUR, CAR</a:t>
            </a:r>
            <a:r>
              <a:rPr kumimoji="0" lang="en-US" sz="1200" b="0" i="0" u="none" strike="noStrike" kern="1200" cap="none" spc="0" normalizeH="0" baseline="0" noProof="0" dirty="0">
                <a:ln>
                  <a:noFill/>
                </a:ln>
                <a:solidFill>
                  <a:srgbClr val="808180"/>
                </a:solidFill>
                <a:effectLst/>
                <a:uLnTx/>
                <a:uFillTx/>
                <a:latin typeface="News Gothic MT" panose="020B0503020103020203" pitchFamily="34" charset="0"/>
                <a:ea typeface="+mn-ea"/>
                <a:cs typeface="+mn-cs"/>
              </a:rPr>
              <a:t>)</a:t>
            </a:r>
          </a:p>
        </p:txBody>
      </p:sp>
      <p:sp>
        <p:nvSpPr>
          <p:cNvPr id="14" name="TextBox 13">
            <a:extLst>
              <a:ext uri="{FF2B5EF4-FFF2-40B4-BE49-F238E27FC236}">
                <a16:creationId xmlns:a16="http://schemas.microsoft.com/office/drawing/2014/main" id="{9CC31851-BB7F-5B4D-BFA8-33F8A3F81FDE}"/>
              </a:ext>
            </a:extLst>
          </p:cNvPr>
          <p:cNvSpPr txBox="1"/>
          <p:nvPr/>
        </p:nvSpPr>
        <p:spPr>
          <a:xfrm>
            <a:off x="10325211" y="6062321"/>
            <a:ext cx="829073"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808180"/>
                </a:solidFill>
                <a:effectLst/>
                <a:uLnTx/>
                <a:uFillTx/>
                <a:latin typeface="News Gothic MT" panose="020B0503020103020203" pitchFamily="34" charset="0"/>
                <a:ea typeface="+mn-ea"/>
                <a:cs typeface="+mn-cs"/>
              </a:rPr>
              <a:t>(vs. EUR)</a:t>
            </a:r>
          </a:p>
        </p:txBody>
      </p:sp>
      <p:sp>
        <p:nvSpPr>
          <p:cNvPr id="16" name="TextBox 15">
            <a:extLst>
              <a:ext uri="{FF2B5EF4-FFF2-40B4-BE49-F238E27FC236}">
                <a16:creationId xmlns:a16="http://schemas.microsoft.com/office/drawing/2014/main" id="{FC08C639-9A6E-1E46-9337-C2DF24B66A81}"/>
              </a:ext>
            </a:extLst>
          </p:cNvPr>
          <p:cNvSpPr txBox="1"/>
          <p:nvPr/>
        </p:nvSpPr>
        <p:spPr>
          <a:xfrm>
            <a:off x="6767245" y="6626747"/>
            <a:ext cx="5424755" cy="24622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808180"/>
                </a:solidFill>
                <a:effectLst/>
                <a:uLnTx/>
                <a:uFillTx/>
                <a:latin typeface="News Gothic MT" panose="020B0503020103020203" pitchFamily="34" charset="0"/>
                <a:ea typeface="Verdana" panose="020B0604030504040204" pitchFamily="34" charset="0"/>
                <a:cs typeface="Verdana" panose="020B0604030504040204" pitchFamily="34" charset="0"/>
              </a:rPr>
              <a:t>Source: </a:t>
            </a:r>
            <a:r>
              <a:rPr kumimoji="0" lang="en-US" sz="1000" b="0" i="0" u="none" strike="noStrike" kern="1200" cap="none" spc="0" normalizeH="0" baseline="0" noProof="0" dirty="0" err="1">
                <a:ln>
                  <a:noFill/>
                </a:ln>
                <a:solidFill>
                  <a:srgbClr val="808180"/>
                </a:solidFill>
                <a:effectLst/>
                <a:uLnTx/>
                <a:uFillTx/>
                <a:latin typeface="News Gothic MT" panose="020B0503020103020203" pitchFamily="34" charset="0"/>
                <a:ea typeface="Verdana" panose="020B0604030504040204" pitchFamily="34" charset="0"/>
                <a:cs typeface="Verdana" panose="020B0604030504040204" pitchFamily="34" charset="0"/>
              </a:rPr>
              <a:t>SMARInsights</a:t>
            </a:r>
            <a:r>
              <a:rPr kumimoji="0" lang="en-US" sz="1000" b="0" i="0" u="none" strike="noStrike" kern="1200" cap="none" spc="0" normalizeH="0" baseline="0" noProof="0" dirty="0">
                <a:ln>
                  <a:noFill/>
                </a:ln>
                <a:solidFill>
                  <a:srgbClr val="808180"/>
                </a:solidFill>
                <a:effectLst/>
                <a:uLnTx/>
                <a:uFillTx/>
                <a:latin typeface="News Gothic MT" panose="020B0503020103020203" pitchFamily="34" charset="0"/>
                <a:ea typeface="Verdana" panose="020B0604030504040204" pitchFamily="34" charset="0"/>
                <a:cs typeface="Verdana" panose="020B0604030504040204" pitchFamily="34" charset="0"/>
              </a:rPr>
              <a:t>, International Tracking Study (April 2022)</a:t>
            </a:r>
          </a:p>
        </p:txBody>
      </p:sp>
      <p:graphicFrame>
        <p:nvGraphicFramePr>
          <p:cNvPr id="15" name="Chart 14">
            <a:extLst>
              <a:ext uri="{FF2B5EF4-FFF2-40B4-BE49-F238E27FC236}">
                <a16:creationId xmlns:a16="http://schemas.microsoft.com/office/drawing/2014/main" id="{5ED0AB75-4F1A-437A-B0A6-BDFA3EB24269}"/>
              </a:ext>
            </a:extLst>
          </p:cNvPr>
          <p:cNvGraphicFramePr>
            <a:graphicFrameLocks/>
          </p:cNvGraphicFramePr>
          <p:nvPr>
            <p:extLst>
              <p:ext uri="{D42A27DB-BD31-4B8C-83A1-F6EECF244321}">
                <p14:modId xmlns:p14="http://schemas.microsoft.com/office/powerpoint/2010/main" val="419088107"/>
              </p:ext>
            </p:extLst>
          </p:nvPr>
        </p:nvGraphicFramePr>
        <p:xfrm>
          <a:off x="1706742" y="2354533"/>
          <a:ext cx="10058400" cy="2885156"/>
        </p:xfrm>
        <a:graphic>
          <a:graphicData uri="http://schemas.openxmlformats.org/drawingml/2006/chart">
            <c:chart xmlns:c="http://schemas.openxmlformats.org/drawingml/2006/chart" xmlns:r="http://schemas.openxmlformats.org/officeDocument/2006/relationships" r:id="rId2"/>
          </a:graphicData>
        </a:graphic>
      </p:graphicFrame>
      <p:cxnSp>
        <p:nvCxnSpPr>
          <p:cNvPr id="8" name="Straight Connector 7">
            <a:extLst>
              <a:ext uri="{FF2B5EF4-FFF2-40B4-BE49-F238E27FC236}">
                <a16:creationId xmlns:a16="http://schemas.microsoft.com/office/drawing/2014/main" id="{9980F42E-506F-4C0B-B6CD-C37FEB013FBA}"/>
              </a:ext>
            </a:extLst>
          </p:cNvPr>
          <p:cNvCxnSpPr>
            <a:cxnSpLocks/>
          </p:cNvCxnSpPr>
          <p:nvPr/>
        </p:nvCxnSpPr>
        <p:spPr>
          <a:xfrm>
            <a:off x="1941007" y="4305978"/>
            <a:ext cx="1371600" cy="0"/>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CD34D81B-FED1-E04D-A8E5-09CA9A9C269A}"/>
              </a:ext>
            </a:extLst>
          </p:cNvPr>
          <p:cNvCxnSpPr>
            <a:cxnSpLocks/>
          </p:cNvCxnSpPr>
          <p:nvPr/>
        </p:nvCxnSpPr>
        <p:spPr>
          <a:xfrm>
            <a:off x="3593729" y="4292012"/>
            <a:ext cx="1371600" cy="0"/>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E3AF594F-7EDF-9443-B9EC-592B386B6757}"/>
              </a:ext>
            </a:extLst>
          </p:cNvPr>
          <p:cNvCxnSpPr>
            <a:cxnSpLocks/>
          </p:cNvCxnSpPr>
          <p:nvPr/>
        </p:nvCxnSpPr>
        <p:spPr>
          <a:xfrm>
            <a:off x="6864554" y="4215954"/>
            <a:ext cx="1371600" cy="0"/>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a:extLst>
              <a:ext uri="{FF2B5EF4-FFF2-40B4-BE49-F238E27FC236}">
                <a16:creationId xmlns:a16="http://schemas.microsoft.com/office/drawing/2014/main" id="{FA0897AC-5A93-9143-8F28-6D02F8F6BB52}"/>
              </a:ext>
            </a:extLst>
          </p:cNvPr>
          <p:cNvCxnSpPr>
            <a:cxnSpLocks/>
          </p:cNvCxnSpPr>
          <p:nvPr/>
        </p:nvCxnSpPr>
        <p:spPr>
          <a:xfrm>
            <a:off x="8502737" y="3660138"/>
            <a:ext cx="1371600" cy="0"/>
          </a:xfrm>
          <a:prstGeom prst="line">
            <a:avLst/>
          </a:prstGeom>
        </p:spPr>
        <p:style>
          <a:lnRef idx="1">
            <a:schemeClr val="dk1"/>
          </a:lnRef>
          <a:fillRef idx="0">
            <a:schemeClr val="dk1"/>
          </a:fillRef>
          <a:effectRef idx="0">
            <a:schemeClr val="dk1"/>
          </a:effectRef>
          <a:fontRef idx="minor">
            <a:schemeClr val="tx1"/>
          </a:fontRef>
        </p:style>
      </p:cxnSp>
      <p:sp>
        <p:nvSpPr>
          <p:cNvPr id="21" name="TextBox 20">
            <a:extLst>
              <a:ext uri="{FF2B5EF4-FFF2-40B4-BE49-F238E27FC236}">
                <a16:creationId xmlns:a16="http://schemas.microsoft.com/office/drawing/2014/main" id="{4F2AB8FA-11ED-BC4A-8542-B565D6043E11}"/>
              </a:ext>
            </a:extLst>
          </p:cNvPr>
          <p:cNvSpPr txBox="1"/>
          <p:nvPr/>
        </p:nvSpPr>
        <p:spPr>
          <a:xfrm>
            <a:off x="5534817" y="6068313"/>
            <a:ext cx="829073"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808180"/>
                </a:solidFill>
                <a:effectLst/>
                <a:uLnTx/>
                <a:uFillTx/>
                <a:latin typeface="News Gothic MT" panose="020B0503020103020203" pitchFamily="34" charset="0"/>
                <a:ea typeface="+mn-ea"/>
                <a:cs typeface="+mn-cs"/>
              </a:rPr>
              <a:t>(vs. EUR)</a:t>
            </a:r>
          </a:p>
        </p:txBody>
      </p:sp>
      <p:sp>
        <p:nvSpPr>
          <p:cNvPr id="17" name="TextBox 16">
            <a:extLst>
              <a:ext uri="{FF2B5EF4-FFF2-40B4-BE49-F238E27FC236}">
                <a16:creationId xmlns:a16="http://schemas.microsoft.com/office/drawing/2014/main" id="{E70F72BF-8E6C-45F4-B16B-47A3FEEE0786}"/>
              </a:ext>
            </a:extLst>
          </p:cNvPr>
          <p:cNvSpPr txBox="1"/>
          <p:nvPr/>
        </p:nvSpPr>
        <p:spPr>
          <a:xfrm>
            <a:off x="7127157" y="6085405"/>
            <a:ext cx="829073"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808180"/>
                </a:solidFill>
                <a:effectLst/>
                <a:uLnTx/>
                <a:uFillTx/>
                <a:latin typeface="News Gothic MT" panose="020B0503020103020203" pitchFamily="34" charset="0"/>
                <a:ea typeface="+mn-ea"/>
                <a:cs typeface="+mn-cs"/>
              </a:rPr>
              <a:t>(vs. EUR)</a:t>
            </a:r>
          </a:p>
        </p:txBody>
      </p:sp>
      <p:sp>
        <p:nvSpPr>
          <p:cNvPr id="22" name="TextBox 21">
            <a:extLst>
              <a:ext uri="{FF2B5EF4-FFF2-40B4-BE49-F238E27FC236}">
                <a16:creationId xmlns:a16="http://schemas.microsoft.com/office/drawing/2014/main" id="{6A3B5B2B-CE38-4870-AAB1-458375A984FB}"/>
              </a:ext>
            </a:extLst>
          </p:cNvPr>
          <p:cNvSpPr txBox="1"/>
          <p:nvPr/>
        </p:nvSpPr>
        <p:spPr>
          <a:xfrm>
            <a:off x="1847670" y="6071316"/>
            <a:ext cx="1571392"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808180"/>
                </a:solidFill>
                <a:effectLst/>
                <a:uLnTx/>
                <a:uFillTx/>
                <a:latin typeface="News Gothic MT" panose="020B0503020103020203" pitchFamily="34" charset="0"/>
                <a:ea typeface="+mn-ea"/>
                <a:cs typeface="+mn-cs"/>
              </a:rPr>
              <a:t>(vs. </a:t>
            </a:r>
            <a:r>
              <a:rPr lang="en-US" sz="1200" dirty="0">
                <a:solidFill>
                  <a:srgbClr val="808180"/>
                </a:solidFill>
                <a:latin typeface="News Gothic MT" panose="020B0503020103020203" pitchFamily="34" charset="0"/>
              </a:rPr>
              <a:t>CAN, EUR, AP</a:t>
            </a:r>
            <a:r>
              <a:rPr kumimoji="0" lang="en-US" sz="1200" b="0" i="0" u="none" strike="noStrike" kern="1200" cap="none" spc="0" normalizeH="0" baseline="0" noProof="0" dirty="0">
                <a:ln>
                  <a:noFill/>
                </a:ln>
                <a:solidFill>
                  <a:srgbClr val="808180"/>
                </a:solidFill>
                <a:effectLst/>
                <a:uLnTx/>
                <a:uFillTx/>
                <a:latin typeface="News Gothic MT" panose="020B0503020103020203" pitchFamily="34" charset="0"/>
                <a:ea typeface="+mn-ea"/>
                <a:cs typeface="+mn-cs"/>
              </a:rPr>
              <a:t>)</a:t>
            </a:r>
          </a:p>
        </p:txBody>
      </p:sp>
      <p:cxnSp>
        <p:nvCxnSpPr>
          <p:cNvPr id="23" name="Straight Connector 22">
            <a:extLst>
              <a:ext uri="{FF2B5EF4-FFF2-40B4-BE49-F238E27FC236}">
                <a16:creationId xmlns:a16="http://schemas.microsoft.com/office/drawing/2014/main" id="{DF89FB6C-BBF1-44AE-86BD-1FAA4DDD0044}"/>
              </a:ext>
            </a:extLst>
          </p:cNvPr>
          <p:cNvCxnSpPr>
            <a:cxnSpLocks/>
          </p:cNvCxnSpPr>
          <p:nvPr/>
        </p:nvCxnSpPr>
        <p:spPr>
          <a:xfrm>
            <a:off x="10081534" y="4365810"/>
            <a:ext cx="1371600" cy="0"/>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1FDBAD45-77E8-42F4-A64B-4D413346FDF3}"/>
              </a:ext>
            </a:extLst>
          </p:cNvPr>
          <p:cNvCxnSpPr>
            <a:cxnSpLocks/>
          </p:cNvCxnSpPr>
          <p:nvPr/>
        </p:nvCxnSpPr>
        <p:spPr>
          <a:xfrm>
            <a:off x="5235496" y="4354750"/>
            <a:ext cx="137160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474821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C45B622-C2B9-6542-897B-E257D2F5EA22}"/>
              </a:ext>
            </a:extLst>
          </p:cNvPr>
          <p:cNvSpPr>
            <a:spLocks noGrp="1"/>
          </p:cNvSpPr>
          <p:nvPr>
            <p:ph type="body" sz="quarter" idx="10"/>
          </p:nvPr>
        </p:nvSpPr>
        <p:spPr>
          <a:xfrm>
            <a:off x="615297" y="489942"/>
            <a:ext cx="10981346" cy="1799548"/>
          </a:xfrm>
        </p:spPr>
        <p:txBody>
          <a:bodyPr/>
          <a:lstStyle/>
          <a:p>
            <a:r>
              <a:rPr lang="en-US" sz="4000" dirty="0"/>
              <a:t>International Competitive Context Tracking</a:t>
            </a:r>
          </a:p>
        </p:txBody>
      </p:sp>
      <p:sp>
        <p:nvSpPr>
          <p:cNvPr id="5" name="TextBox 4">
            <a:extLst>
              <a:ext uri="{FF2B5EF4-FFF2-40B4-BE49-F238E27FC236}">
                <a16:creationId xmlns:a16="http://schemas.microsoft.com/office/drawing/2014/main" id="{DC0A8E0B-C722-4AD9-9BBB-D83E07CF2EB1}"/>
              </a:ext>
            </a:extLst>
          </p:cNvPr>
          <p:cNvSpPr txBox="1"/>
          <p:nvPr/>
        </p:nvSpPr>
        <p:spPr>
          <a:xfrm>
            <a:off x="6767245" y="6626747"/>
            <a:ext cx="5424755" cy="24622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808180"/>
                </a:solidFill>
                <a:effectLst/>
                <a:uLnTx/>
                <a:uFillTx/>
                <a:latin typeface="News Gothic MT" panose="020B0503020103020203" pitchFamily="34" charset="0"/>
                <a:ea typeface="Verdana" panose="020B0604030504040204" pitchFamily="34" charset="0"/>
                <a:cs typeface="Verdana" panose="020B0604030504040204" pitchFamily="34" charset="0"/>
              </a:rPr>
              <a:t>Source: </a:t>
            </a:r>
            <a:r>
              <a:rPr kumimoji="0" lang="en-US" sz="1000" b="0" i="0" u="none" strike="noStrike" kern="1200" cap="none" spc="0" normalizeH="0" baseline="0" noProof="0" dirty="0" err="1">
                <a:ln>
                  <a:noFill/>
                </a:ln>
                <a:solidFill>
                  <a:srgbClr val="808180"/>
                </a:solidFill>
                <a:effectLst/>
                <a:uLnTx/>
                <a:uFillTx/>
                <a:latin typeface="News Gothic MT" panose="020B0503020103020203" pitchFamily="34" charset="0"/>
                <a:ea typeface="Verdana" panose="020B0604030504040204" pitchFamily="34" charset="0"/>
                <a:cs typeface="Verdana" panose="020B0604030504040204" pitchFamily="34" charset="0"/>
              </a:rPr>
              <a:t>SMARInsights</a:t>
            </a:r>
            <a:r>
              <a:rPr kumimoji="0" lang="en-US" sz="1000" b="0" i="0" u="none" strike="noStrike" kern="1200" cap="none" spc="0" normalizeH="0" baseline="0" noProof="0" dirty="0">
                <a:ln>
                  <a:noFill/>
                </a:ln>
                <a:solidFill>
                  <a:srgbClr val="808180"/>
                </a:solidFill>
                <a:effectLst/>
                <a:uLnTx/>
                <a:uFillTx/>
                <a:latin typeface="News Gothic MT" panose="020B0503020103020203" pitchFamily="34" charset="0"/>
                <a:ea typeface="Verdana" panose="020B0604030504040204" pitchFamily="34" charset="0"/>
                <a:cs typeface="Verdana" panose="020B0604030504040204" pitchFamily="34" charset="0"/>
              </a:rPr>
              <a:t>, International Tracking Study</a:t>
            </a:r>
          </a:p>
        </p:txBody>
      </p:sp>
      <p:graphicFrame>
        <p:nvGraphicFramePr>
          <p:cNvPr id="7" name="Table 5">
            <a:extLst>
              <a:ext uri="{FF2B5EF4-FFF2-40B4-BE49-F238E27FC236}">
                <a16:creationId xmlns:a16="http://schemas.microsoft.com/office/drawing/2014/main" id="{A6895840-A7A3-4AC8-8424-C969D5FFB570}"/>
              </a:ext>
            </a:extLst>
          </p:cNvPr>
          <p:cNvGraphicFramePr>
            <a:graphicFrameLocks noGrp="1"/>
          </p:cNvGraphicFramePr>
          <p:nvPr/>
        </p:nvGraphicFramePr>
        <p:xfrm>
          <a:off x="6198720" y="2240529"/>
          <a:ext cx="5669282" cy="1188720"/>
        </p:xfrm>
        <a:graphic>
          <a:graphicData uri="http://schemas.openxmlformats.org/drawingml/2006/table">
            <a:tbl>
              <a:tblPr firstRow="1" bandRow="1">
                <a:tableStyleId>{5C22544A-7EE6-4342-B048-85BDC9FD1C3A}</a:tableStyleId>
              </a:tblPr>
              <a:tblGrid>
                <a:gridCol w="1432674">
                  <a:extLst>
                    <a:ext uri="{9D8B030D-6E8A-4147-A177-3AD203B41FA5}">
                      <a16:colId xmlns:a16="http://schemas.microsoft.com/office/drawing/2014/main" val="2066915333"/>
                    </a:ext>
                  </a:extLst>
                </a:gridCol>
                <a:gridCol w="1059152">
                  <a:extLst>
                    <a:ext uri="{9D8B030D-6E8A-4147-A177-3AD203B41FA5}">
                      <a16:colId xmlns:a16="http://schemas.microsoft.com/office/drawing/2014/main" val="4083246039"/>
                    </a:ext>
                  </a:extLst>
                </a:gridCol>
                <a:gridCol w="1059152">
                  <a:extLst>
                    <a:ext uri="{9D8B030D-6E8A-4147-A177-3AD203B41FA5}">
                      <a16:colId xmlns:a16="http://schemas.microsoft.com/office/drawing/2014/main" val="542333515"/>
                    </a:ext>
                  </a:extLst>
                </a:gridCol>
                <a:gridCol w="1059152">
                  <a:extLst>
                    <a:ext uri="{9D8B030D-6E8A-4147-A177-3AD203B41FA5}">
                      <a16:colId xmlns:a16="http://schemas.microsoft.com/office/drawing/2014/main" val="1352815405"/>
                    </a:ext>
                  </a:extLst>
                </a:gridCol>
                <a:gridCol w="1059152">
                  <a:extLst>
                    <a:ext uri="{9D8B030D-6E8A-4147-A177-3AD203B41FA5}">
                      <a16:colId xmlns:a16="http://schemas.microsoft.com/office/drawing/2014/main" val="4243841072"/>
                    </a:ext>
                  </a:extLst>
                </a:gridCol>
              </a:tblGrid>
              <a:tr h="275796">
                <a:tc gridSpan="5">
                  <a:txBody>
                    <a:bodyPr/>
                    <a:lstStyle/>
                    <a:p>
                      <a:pPr algn="ctr"/>
                      <a:r>
                        <a:rPr lang="en-US" sz="1100" b="1" dirty="0">
                          <a:solidFill>
                            <a:schemeClr val="bg1"/>
                          </a:solidFill>
                          <a:latin typeface="News Gothic MT" panose="020B0503020103020203" pitchFamily="34" charset="0"/>
                        </a:rPr>
                        <a:t>Canada</a:t>
                      </a:r>
                    </a:p>
                  </a:txBody>
                  <a:tcPr anchor="ctr">
                    <a:lnR w="12700" cap="flat" cmpd="sng" algn="ctr">
                      <a:solidFill>
                        <a:schemeClr val="bg1"/>
                      </a:solidFill>
                      <a:prstDash val="solid"/>
                      <a:round/>
                      <a:headEnd type="none" w="med" len="med"/>
                      <a:tailEnd type="none" w="med" len="med"/>
                    </a:lnR>
                    <a:solidFill>
                      <a:schemeClr val="tx2">
                        <a:lumMod val="50000"/>
                      </a:schemeClr>
                    </a:solidFill>
                  </a:tcPr>
                </a:tc>
                <a:tc hMerge="1">
                  <a:txBody>
                    <a:bodyPr/>
                    <a:lstStyle/>
                    <a:p>
                      <a:pPr algn="ctr"/>
                      <a:r>
                        <a:rPr lang="en-US" sz="1400" b="0" dirty="0">
                          <a:solidFill>
                            <a:schemeClr val="tx1"/>
                          </a:solidFill>
                          <a:latin typeface="News Gothic MT" panose="020B0503020103020203" pitchFamily="34" charset="0"/>
                        </a:rPr>
                        <a:t>Canada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tc hMerge="1">
                  <a:txBody>
                    <a:bodyPr/>
                    <a:lstStyle/>
                    <a:p>
                      <a:pPr algn="ctr"/>
                      <a:endParaRPr lang="en-US" sz="1400" b="0" dirty="0">
                        <a:solidFill>
                          <a:schemeClr val="tx1"/>
                        </a:solidFill>
                        <a:latin typeface="News Gothic MT" panose="020B0503020103020203"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tc hMerge="1">
                  <a:txBody>
                    <a:bodyPr/>
                    <a:lstStyle/>
                    <a:p>
                      <a:pPr algn="ctr"/>
                      <a:endParaRPr lang="en-US" sz="1400" b="0" dirty="0">
                        <a:solidFill>
                          <a:schemeClr val="tx1"/>
                        </a:solidFill>
                        <a:latin typeface="News Gothic MT" panose="020B0503020103020203"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tc hMerge="1">
                  <a:txBody>
                    <a:bodyPr/>
                    <a:lstStyle/>
                    <a:p>
                      <a:pPr algn="ctr"/>
                      <a:endParaRPr lang="en-US" sz="1100" b="0" dirty="0">
                        <a:solidFill>
                          <a:schemeClr val="tx1"/>
                        </a:solidFill>
                        <a:latin typeface="News Gothic MT" panose="020B0503020103020203" pitchFamily="34" charset="0"/>
                      </a:endParaRPr>
                    </a:p>
                  </a:txBody>
                  <a:tcPr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513930976"/>
                  </a:ext>
                </a:extLst>
              </a:tr>
              <a:tr h="275796">
                <a:tc rowSpan="2">
                  <a:txBody>
                    <a:bodyPr/>
                    <a:lstStyle/>
                    <a:p>
                      <a:r>
                        <a:rPr lang="en-US" sz="1100" b="0" dirty="0">
                          <a:solidFill>
                            <a:schemeClr val="tx1"/>
                          </a:solidFill>
                          <a:latin typeface="News Gothic MT" panose="020B0503020103020203" pitchFamily="34" charset="0"/>
                        </a:rPr>
                        <a:t>Point difference and % change*:</a:t>
                      </a:r>
                    </a:p>
                  </a:txBody>
                  <a:tcPr anchor="ctr">
                    <a:lnR w="12700" cap="flat" cmpd="sng" algn="ctr">
                      <a:solidFill>
                        <a:schemeClr val="bg1"/>
                      </a:solidFill>
                      <a:prstDash val="solid"/>
                      <a:round/>
                      <a:headEnd type="none" w="med" len="med"/>
                      <a:tailEnd type="none" w="med" len="med"/>
                    </a:lnR>
                    <a:solidFill>
                      <a:schemeClr val="tx1">
                        <a:lumMod val="20000"/>
                        <a:lumOff val="80000"/>
                      </a:schemeClr>
                    </a:solidFill>
                  </a:tcPr>
                </a:tc>
                <a:tc>
                  <a:txBody>
                    <a:bodyPr/>
                    <a:lstStyle/>
                    <a:p>
                      <a:pPr algn="ctr"/>
                      <a:r>
                        <a:rPr lang="en-US" sz="1100" b="1" dirty="0">
                          <a:solidFill>
                            <a:srgbClr val="00B050"/>
                          </a:solidFill>
                          <a:latin typeface="News Gothic MT" panose="020B0503020103020203" pitchFamily="34" charset="0"/>
                        </a:rPr>
                        <a:t>+1.6</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chemeClr val="accent1"/>
                          </a:solidFill>
                          <a:latin typeface="News Gothic MT" panose="020B0503020103020203" pitchFamily="34" charset="0"/>
                        </a:rPr>
                        <a:t>+0.9</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rgbClr val="00B050"/>
                          </a:solidFill>
                          <a:latin typeface="News Gothic MT" panose="020B0503020103020203" pitchFamily="34" charset="0"/>
                        </a:rPr>
                        <a:t>+1.4</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chemeClr val="accent1"/>
                          </a:solidFill>
                          <a:latin typeface="News Gothic MT" panose="020B0503020103020203" pitchFamily="34" charset="0"/>
                        </a:rPr>
                        <a:t>-1.7</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1356538153"/>
                  </a:ext>
                </a:extLst>
              </a:tr>
              <a:tr h="333170">
                <a:tc vMerge="1">
                  <a:txBody>
                    <a:bodyPr/>
                    <a:lstStyle/>
                    <a:p>
                      <a:endParaRPr lang="en-US" dirty="0">
                        <a:solidFill>
                          <a:schemeClr val="tx1">
                            <a:lumMod val="50000"/>
                          </a:schemeClr>
                        </a:solidFill>
                      </a:endParaRPr>
                    </a:p>
                  </a:txBody>
                  <a:tcPr>
                    <a:solidFill>
                      <a:schemeClr val="tx1">
                        <a:lumMod val="20000"/>
                        <a:lumOff val="80000"/>
                      </a:schemeClr>
                    </a:solidFill>
                  </a:tcPr>
                </a:tc>
                <a:tc>
                  <a:txBody>
                    <a:bodyPr/>
                    <a:lstStyle/>
                    <a:p>
                      <a:pPr algn="ctr"/>
                      <a:r>
                        <a:rPr lang="en-US" sz="1100" b="1" dirty="0">
                          <a:solidFill>
                            <a:srgbClr val="00B050"/>
                          </a:solidFill>
                          <a:latin typeface="News Gothic MT" panose="020B0503020103020203" pitchFamily="34" charset="0"/>
                        </a:rPr>
                        <a:t>+4.7%</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chemeClr val="accent1"/>
                          </a:solidFill>
                          <a:latin typeface="News Gothic MT" panose="020B0503020103020203" pitchFamily="34" charset="0"/>
                        </a:rPr>
                        <a:t>+3.4%</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rgbClr val="00B050"/>
                          </a:solidFill>
                          <a:latin typeface="News Gothic MT" panose="020B0503020103020203" pitchFamily="34" charset="0"/>
                        </a:rPr>
                        <a:t>+4.5%</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chemeClr val="accent1"/>
                          </a:solidFill>
                          <a:latin typeface="News Gothic MT" panose="020B0503020103020203" pitchFamily="34" charset="0"/>
                        </a:rPr>
                        <a:t>-5.8%</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3560099194"/>
                  </a:ext>
                </a:extLst>
              </a:tr>
              <a:tr h="30395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effectLst/>
                          <a:uLnTx/>
                          <a:uFillTx/>
                          <a:latin typeface="News Gothic MT" panose="020B0503020103020203" pitchFamily="34" charset="0"/>
                          <a:ea typeface="+mn-ea"/>
                          <a:cs typeface="+mn-cs"/>
                        </a:rPr>
                        <a:t>(vs. MEX, EUR, CAR)</a:t>
                      </a:r>
                    </a:p>
                  </a:txBody>
                  <a:tcPr anchor="ctr">
                    <a:lnR w="12700" cap="flat" cmpd="sng" algn="ctr">
                      <a:solidFill>
                        <a:schemeClr val="bg1"/>
                      </a:solidFill>
                      <a:prstDash val="solid"/>
                      <a:round/>
                      <a:headEnd type="none" w="med" len="med"/>
                      <a:tailEnd type="none" w="med" len="med"/>
                    </a:lnR>
                    <a:noFill/>
                  </a:tcPr>
                </a:tc>
                <a:tc>
                  <a:txBody>
                    <a:bodyPr/>
                    <a:lstStyle/>
                    <a:p>
                      <a:pPr algn="ctr"/>
                      <a:r>
                        <a:rPr lang="en-US" sz="1100" b="1" dirty="0">
                          <a:solidFill>
                            <a:schemeClr val="tx1"/>
                          </a:solidFill>
                          <a:latin typeface="News Gothic MT" panose="020B0503020103020203" pitchFamily="34" charset="0"/>
                        </a:rPr>
                        <a:t>Wave 1</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tc>
                  <a:txBody>
                    <a:bodyPr/>
                    <a:lstStyle/>
                    <a:p>
                      <a:pPr algn="ctr"/>
                      <a:r>
                        <a:rPr lang="en-US" sz="1100" b="1" dirty="0">
                          <a:solidFill>
                            <a:schemeClr val="tx1"/>
                          </a:solidFill>
                          <a:latin typeface="News Gothic MT" panose="020B0503020103020203" pitchFamily="34" charset="0"/>
                        </a:rPr>
                        <a:t>Wave 2</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tc>
                  <a:txBody>
                    <a:bodyPr/>
                    <a:lstStyle/>
                    <a:p>
                      <a:pPr algn="ctr"/>
                      <a:r>
                        <a:rPr lang="en-US" sz="1100" b="1" dirty="0">
                          <a:solidFill>
                            <a:schemeClr val="tx1"/>
                          </a:solidFill>
                          <a:latin typeface="News Gothic MT" panose="020B0503020103020203" pitchFamily="34" charset="0"/>
                        </a:rPr>
                        <a:t>Wave 3</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tc>
                  <a:txBody>
                    <a:bodyPr/>
                    <a:lstStyle/>
                    <a:p>
                      <a:pPr algn="ctr"/>
                      <a:r>
                        <a:rPr lang="en-US" sz="1100" b="1" dirty="0">
                          <a:solidFill>
                            <a:schemeClr val="tx1"/>
                          </a:solidFill>
                          <a:latin typeface="News Gothic MT" panose="020B0503020103020203" pitchFamily="34" charset="0"/>
                        </a:rPr>
                        <a:t>Wave 4</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extLst>
                  <a:ext uri="{0D108BD9-81ED-4DB2-BD59-A6C34878D82A}">
                    <a16:rowId xmlns:a16="http://schemas.microsoft.com/office/drawing/2014/main" val="3780244670"/>
                  </a:ext>
                </a:extLst>
              </a:tr>
            </a:tbl>
          </a:graphicData>
        </a:graphic>
      </p:graphicFrame>
      <p:sp>
        <p:nvSpPr>
          <p:cNvPr id="8" name="TextBox 7">
            <a:extLst>
              <a:ext uri="{FF2B5EF4-FFF2-40B4-BE49-F238E27FC236}">
                <a16:creationId xmlns:a16="http://schemas.microsoft.com/office/drawing/2014/main" id="{533DC3D6-27D2-4937-9DB4-191AC2FC5656}"/>
              </a:ext>
            </a:extLst>
          </p:cNvPr>
          <p:cNvSpPr txBox="1"/>
          <p:nvPr/>
        </p:nvSpPr>
        <p:spPr>
          <a:xfrm>
            <a:off x="0" y="6472858"/>
            <a:ext cx="4926349" cy="553998"/>
          </a:xfrm>
          <a:prstGeom prst="rect">
            <a:avLst/>
          </a:prstGeom>
          <a:noFill/>
        </p:spPr>
        <p:txBody>
          <a:bodyPr wrap="none" rtlCol="0">
            <a:spAutoFit/>
          </a:bodyPr>
          <a:lstStyle/>
          <a:p>
            <a:pPr marR="0" lvl="0" algn="l" defTabSz="914400" rtl="0" eaLnBrk="1" fontAlgn="auto" latinLnBrk="0" hangingPunct="1">
              <a:lnSpc>
                <a:spcPct val="100000"/>
              </a:lnSpc>
              <a:spcBef>
                <a:spcPts val="0"/>
              </a:spcBef>
              <a:spcAft>
                <a:spcPts val="0"/>
              </a:spcAft>
              <a:buClrTx/>
              <a:buSzTx/>
              <a:tabLst/>
              <a:defRPr/>
            </a:pPr>
            <a:r>
              <a:rPr kumimoji="0" lang="en-US" sz="1000" b="0" i="0" u="none" strike="noStrike" kern="1200" cap="none" spc="0" normalizeH="0" baseline="0" noProof="0" dirty="0">
                <a:ln>
                  <a:noFill/>
                </a:ln>
                <a:effectLst/>
                <a:uLnTx/>
                <a:uFillTx/>
                <a:latin typeface="News Gothic MT" panose="020B0503020103020203" pitchFamily="34" charset="0"/>
                <a:ea typeface="+mn-ea"/>
                <a:cs typeface="+mn-cs"/>
              </a:rPr>
              <a:t>*vs. average of top competitors per market</a:t>
            </a:r>
            <a:endParaRPr lang="en-US" sz="1000" b="1" dirty="0">
              <a:latin typeface="News Gothic MT" panose="020B0503020103020203" pitchFamily="34" charset="0"/>
            </a:endParaRPr>
          </a:p>
          <a:p>
            <a:pPr>
              <a:defRPr/>
            </a:pPr>
            <a:r>
              <a:rPr lang="en-US" sz="1000" dirty="0">
                <a:latin typeface="News Gothic MT" panose="020B0503020103020203" pitchFamily="34" charset="0"/>
              </a:rPr>
              <a:t>Q: How likely are you to visit each of the following places in the next two years?</a:t>
            </a:r>
          </a:p>
          <a:p>
            <a:pPr marR="0" lvl="0" algn="l" defTabSz="914400" rtl="0" eaLnBrk="1" fontAlgn="auto" latinLnBrk="0" hangingPunct="1">
              <a:lnSpc>
                <a:spcPct val="100000"/>
              </a:lnSpc>
              <a:spcBef>
                <a:spcPts val="0"/>
              </a:spcBef>
              <a:spcAft>
                <a:spcPts val="0"/>
              </a:spcAft>
              <a:buClrTx/>
              <a:buSzTx/>
              <a:tabLst/>
              <a:defRPr/>
            </a:pPr>
            <a:endParaRPr kumimoji="0" lang="en-US" sz="1000" b="0" i="0" u="none" strike="noStrike" kern="1200" cap="none" spc="0" normalizeH="0" baseline="0" noProof="0" dirty="0">
              <a:ln>
                <a:noFill/>
              </a:ln>
              <a:effectLst/>
              <a:uLnTx/>
              <a:uFillTx/>
              <a:latin typeface="News Gothic MT" panose="020B0503020103020203" pitchFamily="34" charset="0"/>
              <a:ea typeface="+mn-ea"/>
              <a:cs typeface="+mn-cs"/>
            </a:endParaRPr>
          </a:p>
        </p:txBody>
      </p:sp>
      <p:graphicFrame>
        <p:nvGraphicFramePr>
          <p:cNvPr id="9" name="Table 5">
            <a:extLst>
              <a:ext uri="{FF2B5EF4-FFF2-40B4-BE49-F238E27FC236}">
                <a16:creationId xmlns:a16="http://schemas.microsoft.com/office/drawing/2014/main" id="{795FDF9C-5BF6-4ADF-A8D2-63C43E3679BE}"/>
              </a:ext>
            </a:extLst>
          </p:cNvPr>
          <p:cNvGraphicFramePr>
            <a:graphicFrameLocks noGrp="1"/>
          </p:cNvGraphicFramePr>
          <p:nvPr/>
        </p:nvGraphicFramePr>
        <p:xfrm>
          <a:off x="323998" y="2240280"/>
          <a:ext cx="5669283" cy="1188720"/>
        </p:xfrm>
        <a:graphic>
          <a:graphicData uri="http://schemas.openxmlformats.org/drawingml/2006/table">
            <a:tbl>
              <a:tblPr firstRow="1" bandRow="1">
                <a:tableStyleId>{5C22544A-7EE6-4342-B048-85BDC9FD1C3A}</a:tableStyleId>
              </a:tblPr>
              <a:tblGrid>
                <a:gridCol w="1547531">
                  <a:extLst>
                    <a:ext uri="{9D8B030D-6E8A-4147-A177-3AD203B41FA5}">
                      <a16:colId xmlns:a16="http://schemas.microsoft.com/office/drawing/2014/main" val="2066915333"/>
                    </a:ext>
                  </a:extLst>
                </a:gridCol>
                <a:gridCol w="1030438">
                  <a:extLst>
                    <a:ext uri="{9D8B030D-6E8A-4147-A177-3AD203B41FA5}">
                      <a16:colId xmlns:a16="http://schemas.microsoft.com/office/drawing/2014/main" val="4083246039"/>
                    </a:ext>
                  </a:extLst>
                </a:gridCol>
                <a:gridCol w="1030438">
                  <a:extLst>
                    <a:ext uri="{9D8B030D-6E8A-4147-A177-3AD203B41FA5}">
                      <a16:colId xmlns:a16="http://schemas.microsoft.com/office/drawing/2014/main" val="542333515"/>
                    </a:ext>
                  </a:extLst>
                </a:gridCol>
                <a:gridCol w="1030438">
                  <a:extLst>
                    <a:ext uri="{9D8B030D-6E8A-4147-A177-3AD203B41FA5}">
                      <a16:colId xmlns:a16="http://schemas.microsoft.com/office/drawing/2014/main" val="1352815405"/>
                    </a:ext>
                  </a:extLst>
                </a:gridCol>
                <a:gridCol w="1030438">
                  <a:extLst>
                    <a:ext uri="{9D8B030D-6E8A-4147-A177-3AD203B41FA5}">
                      <a16:colId xmlns:a16="http://schemas.microsoft.com/office/drawing/2014/main" val="4243841072"/>
                    </a:ext>
                  </a:extLst>
                </a:gridCol>
              </a:tblGrid>
              <a:tr h="275796">
                <a:tc gridSpan="5">
                  <a:txBody>
                    <a:bodyPr/>
                    <a:lstStyle/>
                    <a:p>
                      <a:pPr algn="ctr"/>
                      <a:r>
                        <a:rPr lang="en-US" sz="1100" b="1" dirty="0">
                          <a:solidFill>
                            <a:schemeClr val="bg1"/>
                          </a:solidFill>
                          <a:latin typeface="News Gothic MT" panose="020B0503020103020203" pitchFamily="34" charset="0"/>
                        </a:rPr>
                        <a:t>Australia</a:t>
                      </a:r>
                    </a:p>
                  </a:txBody>
                  <a:tcPr anchor="ctr">
                    <a:lnR w="12700" cap="flat" cmpd="sng" algn="ctr">
                      <a:solidFill>
                        <a:schemeClr val="bg1"/>
                      </a:solidFill>
                      <a:prstDash val="solid"/>
                      <a:round/>
                      <a:headEnd type="none" w="med" len="med"/>
                      <a:tailEnd type="none" w="med" len="med"/>
                    </a:lnR>
                    <a:solidFill>
                      <a:schemeClr val="tx2">
                        <a:lumMod val="50000"/>
                      </a:schemeClr>
                    </a:solidFill>
                  </a:tcPr>
                </a:tc>
                <a:tc hMerge="1">
                  <a:txBody>
                    <a:bodyPr/>
                    <a:lstStyle/>
                    <a:p>
                      <a:pPr algn="ctr"/>
                      <a:r>
                        <a:rPr lang="en-US" sz="1400" b="0" dirty="0">
                          <a:solidFill>
                            <a:schemeClr val="tx1"/>
                          </a:solidFill>
                          <a:latin typeface="News Gothic MT" panose="020B0503020103020203" pitchFamily="34" charset="0"/>
                        </a:rPr>
                        <a:t>Canada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tc hMerge="1">
                  <a:txBody>
                    <a:bodyPr/>
                    <a:lstStyle/>
                    <a:p>
                      <a:pPr algn="ctr"/>
                      <a:endParaRPr lang="en-US" sz="1400" b="0" dirty="0">
                        <a:solidFill>
                          <a:schemeClr val="tx1"/>
                        </a:solidFill>
                        <a:latin typeface="News Gothic MT" panose="020B0503020103020203"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tc hMerge="1">
                  <a:txBody>
                    <a:bodyPr/>
                    <a:lstStyle/>
                    <a:p>
                      <a:pPr algn="ctr"/>
                      <a:endParaRPr lang="en-US" sz="1400" b="0" dirty="0">
                        <a:solidFill>
                          <a:schemeClr val="tx1"/>
                        </a:solidFill>
                        <a:latin typeface="News Gothic MT" panose="020B0503020103020203"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tc hMerge="1">
                  <a:txBody>
                    <a:bodyPr/>
                    <a:lstStyle/>
                    <a:p>
                      <a:pPr algn="ctr"/>
                      <a:endParaRPr lang="en-US" sz="1100" b="0" dirty="0">
                        <a:solidFill>
                          <a:schemeClr val="tx1"/>
                        </a:solidFill>
                        <a:latin typeface="News Gothic MT" panose="020B0503020103020203" pitchFamily="34" charset="0"/>
                      </a:endParaRPr>
                    </a:p>
                  </a:txBody>
                  <a:tcPr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513930976"/>
                  </a:ext>
                </a:extLst>
              </a:tr>
              <a:tr h="275796">
                <a:tc rowSpan="2">
                  <a:txBody>
                    <a:bodyPr/>
                    <a:lstStyle/>
                    <a:p>
                      <a:r>
                        <a:rPr lang="en-US" sz="1100" b="0" dirty="0">
                          <a:solidFill>
                            <a:schemeClr val="tx1"/>
                          </a:solidFill>
                          <a:latin typeface="News Gothic MT" panose="020B0503020103020203" pitchFamily="34" charset="0"/>
                        </a:rPr>
                        <a:t>Point difference and % change*:</a:t>
                      </a:r>
                    </a:p>
                  </a:txBody>
                  <a:tcPr anchor="ctr">
                    <a:lnR w="12700" cap="flat" cmpd="sng" algn="ctr">
                      <a:solidFill>
                        <a:schemeClr val="bg1"/>
                      </a:solidFill>
                      <a:prstDash val="solid"/>
                      <a:round/>
                      <a:headEnd type="none" w="med" len="med"/>
                      <a:tailEnd type="none" w="med" len="med"/>
                    </a:lnR>
                    <a:solidFill>
                      <a:schemeClr val="tx1">
                        <a:lumMod val="20000"/>
                        <a:lumOff val="80000"/>
                      </a:schemeClr>
                    </a:solidFill>
                  </a:tcPr>
                </a:tc>
                <a:tc>
                  <a:txBody>
                    <a:bodyPr/>
                    <a:lstStyle/>
                    <a:p>
                      <a:pPr algn="ctr"/>
                      <a:r>
                        <a:rPr lang="en-US" sz="1100" b="1" dirty="0">
                          <a:solidFill>
                            <a:schemeClr val="tx1"/>
                          </a:solidFill>
                          <a:latin typeface="News Gothic MT" panose="020B0503020103020203" pitchFamily="34" charset="0"/>
                        </a:rPr>
                        <a:t>NA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chemeClr val="tx1"/>
                          </a:solidFill>
                          <a:latin typeface="News Gothic MT" panose="020B0503020103020203" pitchFamily="34" charset="0"/>
                        </a:rPr>
                        <a:t>NA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chemeClr val="accent1"/>
                          </a:solidFill>
                          <a:latin typeface="News Gothic MT" panose="020B0503020103020203" pitchFamily="34" charset="0"/>
                        </a:rPr>
                        <a:t>-4.1</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rgbClr val="FF0000"/>
                          </a:solidFill>
                          <a:latin typeface="News Gothic MT" panose="020B0503020103020203" pitchFamily="34" charset="0"/>
                        </a:rPr>
                        <a:t>-8.9</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1356538153"/>
                  </a:ext>
                </a:extLst>
              </a:tr>
              <a:tr h="333170">
                <a:tc vMerge="1">
                  <a:txBody>
                    <a:bodyPr/>
                    <a:lstStyle/>
                    <a:p>
                      <a:endParaRPr lang="en-US" dirty="0">
                        <a:solidFill>
                          <a:schemeClr val="tx1">
                            <a:lumMod val="50000"/>
                          </a:schemeClr>
                        </a:solidFill>
                      </a:endParaRPr>
                    </a:p>
                  </a:txBody>
                  <a:tcPr>
                    <a:solidFill>
                      <a:schemeClr val="tx1">
                        <a:lumMod val="20000"/>
                        <a:lumOff val="80000"/>
                      </a:schemeClr>
                    </a:solidFill>
                  </a:tcPr>
                </a:tc>
                <a:tc>
                  <a:txBody>
                    <a:bodyPr/>
                    <a:lstStyle/>
                    <a:p>
                      <a:pPr algn="ctr"/>
                      <a:r>
                        <a:rPr lang="en-US" sz="1100" b="1" dirty="0">
                          <a:solidFill>
                            <a:schemeClr val="tx1"/>
                          </a:solidFill>
                          <a:latin typeface="News Gothic MT" panose="020B0503020103020203" pitchFamily="34" charset="0"/>
                        </a:rPr>
                        <a:t>NA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chemeClr val="tx1"/>
                          </a:solidFill>
                          <a:latin typeface="News Gothic MT" panose="020B0503020103020203" pitchFamily="34" charset="0"/>
                        </a:rPr>
                        <a:t>NA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chemeClr val="accent1"/>
                          </a:solidFill>
                          <a:latin typeface="News Gothic MT" panose="020B0503020103020203" pitchFamily="34" charset="0"/>
                        </a:rPr>
                        <a:t>-12.3%</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rgbClr val="FF0000"/>
                          </a:solidFill>
                          <a:latin typeface="News Gothic MT" panose="020B0503020103020203" pitchFamily="34" charset="0"/>
                        </a:rPr>
                        <a:t>-25.4%</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3560099194"/>
                  </a:ext>
                </a:extLst>
              </a:tr>
              <a:tr h="30395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effectLst/>
                          <a:uLnTx/>
                          <a:uFillTx/>
                          <a:latin typeface="News Gothic MT" panose="020B0503020103020203" pitchFamily="34" charset="0"/>
                          <a:ea typeface="+mn-ea"/>
                          <a:cs typeface="+mn-cs"/>
                        </a:rPr>
                        <a:t>(vs. CAN, EUR, AP)</a:t>
                      </a:r>
                    </a:p>
                  </a:txBody>
                  <a:tcPr anchor="ctr">
                    <a:lnR w="12700" cap="flat" cmpd="sng" algn="ctr">
                      <a:solidFill>
                        <a:schemeClr val="bg1"/>
                      </a:solidFill>
                      <a:prstDash val="solid"/>
                      <a:round/>
                      <a:headEnd type="none" w="med" len="med"/>
                      <a:tailEnd type="none" w="med" len="med"/>
                    </a:lnR>
                    <a:noFill/>
                  </a:tcPr>
                </a:tc>
                <a:tc>
                  <a:txBody>
                    <a:bodyPr/>
                    <a:lstStyle/>
                    <a:p>
                      <a:pPr algn="ctr"/>
                      <a:r>
                        <a:rPr lang="en-US" sz="1100" b="1" dirty="0">
                          <a:solidFill>
                            <a:schemeClr val="tx1"/>
                          </a:solidFill>
                          <a:latin typeface="News Gothic MT" panose="020B0503020103020203" pitchFamily="34" charset="0"/>
                        </a:rPr>
                        <a:t>Wave 1</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tc>
                  <a:txBody>
                    <a:bodyPr/>
                    <a:lstStyle/>
                    <a:p>
                      <a:pPr algn="ctr"/>
                      <a:r>
                        <a:rPr lang="en-US" sz="1100" b="1" dirty="0">
                          <a:solidFill>
                            <a:schemeClr val="tx1"/>
                          </a:solidFill>
                          <a:latin typeface="News Gothic MT" panose="020B0503020103020203" pitchFamily="34" charset="0"/>
                        </a:rPr>
                        <a:t>Wave 2</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tc>
                  <a:txBody>
                    <a:bodyPr/>
                    <a:lstStyle/>
                    <a:p>
                      <a:pPr algn="ctr"/>
                      <a:r>
                        <a:rPr lang="en-US" sz="1100" b="1" dirty="0">
                          <a:solidFill>
                            <a:schemeClr val="tx1"/>
                          </a:solidFill>
                          <a:latin typeface="News Gothic MT" panose="020B0503020103020203" pitchFamily="34" charset="0"/>
                        </a:rPr>
                        <a:t>Wave 3</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tc>
                  <a:txBody>
                    <a:bodyPr/>
                    <a:lstStyle/>
                    <a:p>
                      <a:pPr algn="ctr"/>
                      <a:r>
                        <a:rPr lang="en-US" sz="1100" b="1" dirty="0">
                          <a:solidFill>
                            <a:schemeClr val="tx1"/>
                          </a:solidFill>
                          <a:latin typeface="News Gothic MT" panose="020B0503020103020203" pitchFamily="34" charset="0"/>
                        </a:rPr>
                        <a:t>Wave 4</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extLst>
                  <a:ext uri="{0D108BD9-81ED-4DB2-BD59-A6C34878D82A}">
                    <a16:rowId xmlns:a16="http://schemas.microsoft.com/office/drawing/2014/main" val="3780244670"/>
                  </a:ext>
                </a:extLst>
              </a:tr>
            </a:tbl>
          </a:graphicData>
        </a:graphic>
      </p:graphicFrame>
      <p:graphicFrame>
        <p:nvGraphicFramePr>
          <p:cNvPr id="10" name="Table 5">
            <a:extLst>
              <a:ext uri="{FF2B5EF4-FFF2-40B4-BE49-F238E27FC236}">
                <a16:creationId xmlns:a16="http://schemas.microsoft.com/office/drawing/2014/main" id="{BA01839B-50A2-4D83-AFCD-CB6D20E7A744}"/>
              </a:ext>
            </a:extLst>
          </p:cNvPr>
          <p:cNvGraphicFramePr>
            <a:graphicFrameLocks noGrp="1"/>
          </p:cNvGraphicFramePr>
          <p:nvPr/>
        </p:nvGraphicFramePr>
        <p:xfrm>
          <a:off x="323998" y="3640615"/>
          <a:ext cx="5669282" cy="1188720"/>
        </p:xfrm>
        <a:graphic>
          <a:graphicData uri="http://schemas.openxmlformats.org/drawingml/2006/table">
            <a:tbl>
              <a:tblPr firstRow="1" bandRow="1">
                <a:tableStyleId>{5C22544A-7EE6-4342-B048-85BDC9FD1C3A}</a:tableStyleId>
              </a:tblPr>
              <a:tblGrid>
                <a:gridCol w="1432674">
                  <a:extLst>
                    <a:ext uri="{9D8B030D-6E8A-4147-A177-3AD203B41FA5}">
                      <a16:colId xmlns:a16="http://schemas.microsoft.com/office/drawing/2014/main" val="2066915333"/>
                    </a:ext>
                  </a:extLst>
                </a:gridCol>
                <a:gridCol w="1059152">
                  <a:extLst>
                    <a:ext uri="{9D8B030D-6E8A-4147-A177-3AD203B41FA5}">
                      <a16:colId xmlns:a16="http://schemas.microsoft.com/office/drawing/2014/main" val="4083246039"/>
                    </a:ext>
                  </a:extLst>
                </a:gridCol>
                <a:gridCol w="1059152">
                  <a:extLst>
                    <a:ext uri="{9D8B030D-6E8A-4147-A177-3AD203B41FA5}">
                      <a16:colId xmlns:a16="http://schemas.microsoft.com/office/drawing/2014/main" val="542333515"/>
                    </a:ext>
                  </a:extLst>
                </a:gridCol>
                <a:gridCol w="1059152">
                  <a:extLst>
                    <a:ext uri="{9D8B030D-6E8A-4147-A177-3AD203B41FA5}">
                      <a16:colId xmlns:a16="http://schemas.microsoft.com/office/drawing/2014/main" val="1352815405"/>
                    </a:ext>
                  </a:extLst>
                </a:gridCol>
                <a:gridCol w="1059152">
                  <a:extLst>
                    <a:ext uri="{9D8B030D-6E8A-4147-A177-3AD203B41FA5}">
                      <a16:colId xmlns:a16="http://schemas.microsoft.com/office/drawing/2014/main" val="4243841072"/>
                    </a:ext>
                  </a:extLst>
                </a:gridCol>
              </a:tblGrid>
              <a:tr h="275796">
                <a:tc gridSpan="5">
                  <a:txBody>
                    <a:bodyPr/>
                    <a:lstStyle/>
                    <a:p>
                      <a:pPr algn="ctr"/>
                      <a:r>
                        <a:rPr lang="en-US" sz="1100" b="1" dirty="0">
                          <a:solidFill>
                            <a:schemeClr val="bg1"/>
                          </a:solidFill>
                          <a:latin typeface="News Gothic MT" panose="020B0503020103020203" pitchFamily="34" charset="0"/>
                        </a:rPr>
                        <a:t>France</a:t>
                      </a:r>
                    </a:p>
                  </a:txBody>
                  <a:tcPr anchor="ctr">
                    <a:lnR w="12700" cap="flat" cmpd="sng" algn="ctr">
                      <a:solidFill>
                        <a:schemeClr val="bg1"/>
                      </a:solidFill>
                      <a:prstDash val="solid"/>
                      <a:round/>
                      <a:headEnd type="none" w="med" len="med"/>
                      <a:tailEnd type="none" w="med" len="med"/>
                    </a:lnR>
                    <a:solidFill>
                      <a:schemeClr val="tx2">
                        <a:lumMod val="50000"/>
                      </a:schemeClr>
                    </a:solidFill>
                  </a:tcPr>
                </a:tc>
                <a:tc hMerge="1">
                  <a:txBody>
                    <a:bodyPr/>
                    <a:lstStyle/>
                    <a:p>
                      <a:pPr algn="ctr"/>
                      <a:r>
                        <a:rPr lang="en-US" sz="1400" b="0" dirty="0">
                          <a:solidFill>
                            <a:schemeClr val="tx1"/>
                          </a:solidFill>
                          <a:latin typeface="News Gothic MT" panose="020B0503020103020203" pitchFamily="34" charset="0"/>
                        </a:rPr>
                        <a:t>Canada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tc hMerge="1">
                  <a:txBody>
                    <a:bodyPr/>
                    <a:lstStyle/>
                    <a:p>
                      <a:pPr algn="ctr"/>
                      <a:endParaRPr lang="en-US" sz="1400" b="0" dirty="0">
                        <a:solidFill>
                          <a:schemeClr val="tx1"/>
                        </a:solidFill>
                        <a:latin typeface="News Gothic MT" panose="020B0503020103020203"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tc hMerge="1">
                  <a:txBody>
                    <a:bodyPr/>
                    <a:lstStyle/>
                    <a:p>
                      <a:pPr algn="ctr"/>
                      <a:endParaRPr lang="en-US" sz="1400" b="0" dirty="0">
                        <a:solidFill>
                          <a:schemeClr val="tx1"/>
                        </a:solidFill>
                        <a:latin typeface="News Gothic MT" panose="020B0503020103020203"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tc hMerge="1">
                  <a:txBody>
                    <a:bodyPr/>
                    <a:lstStyle/>
                    <a:p>
                      <a:pPr algn="ctr"/>
                      <a:endParaRPr lang="en-US" sz="1100" b="0" dirty="0">
                        <a:solidFill>
                          <a:schemeClr val="tx1"/>
                        </a:solidFill>
                        <a:latin typeface="News Gothic MT" panose="020B0503020103020203" pitchFamily="34" charset="0"/>
                      </a:endParaRPr>
                    </a:p>
                  </a:txBody>
                  <a:tcPr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513930976"/>
                  </a:ext>
                </a:extLst>
              </a:tr>
              <a:tr h="275796">
                <a:tc rowSpan="2">
                  <a:txBody>
                    <a:bodyPr/>
                    <a:lstStyle/>
                    <a:p>
                      <a:r>
                        <a:rPr lang="en-US" sz="1100" b="0" dirty="0">
                          <a:solidFill>
                            <a:schemeClr val="tx1"/>
                          </a:solidFill>
                          <a:latin typeface="News Gothic MT" panose="020B0503020103020203" pitchFamily="34" charset="0"/>
                        </a:rPr>
                        <a:t>Point difference and % change*:</a:t>
                      </a:r>
                    </a:p>
                  </a:txBody>
                  <a:tcPr anchor="ctr">
                    <a:lnR w="12700" cap="flat" cmpd="sng" algn="ctr">
                      <a:solidFill>
                        <a:schemeClr val="bg1"/>
                      </a:solidFill>
                      <a:prstDash val="solid"/>
                      <a:round/>
                      <a:headEnd type="none" w="med" len="med"/>
                      <a:tailEnd type="none" w="med" len="med"/>
                    </a:lnR>
                    <a:solidFill>
                      <a:schemeClr val="tx1">
                        <a:lumMod val="20000"/>
                        <a:lumOff val="80000"/>
                      </a:schemeClr>
                    </a:solidFill>
                  </a:tcPr>
                </a:tc>
                <a:tc>
                  <a:txBody>
                    <a:bodyPr/>
                    <a:lstStyle/>
                    <a:p>
                      <a:pPr algn="ctr"/>
                      <a:r>
                        <a:rPr lang="en-US" sz="1100" b="1" dirty="0">
                          <a:solidFill>
                            <a:schemeClr val="tx1"/>
                          </a:solidFill>
                          <a:latin typeface="News Gothic MT" panose="020B0503020103020203" pitchFamily="34" charset="0"/>
                        </a:rPr>
                        <a:t>NA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rgbClr val="FF0000"/>
                          </a:solidFill>
                          <a:latin typeface="News Gothic MT" panose="020B0503020103020203" pitchFamily="34" charset="0"/>
                        </a:rPr>
                        <a:t>-35.0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rgbClr val="FF0000"/>
                          </a:solidFill>
                          <a:latin typeface="News Gothic MT" panose="020B0503020103020203" pitchFamily="34" charset="0"/>
                        </a:rPr>
                        <a:t>-39.8</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rgbClr val="FF0000"/>
                          </a:solidFill>
                          <a:latin typeface="News Gothic MT" panose="020B0503020103020203" pitchFamily="34" charset="0"/>
                        </a:rPr>
                        <a:t>-35.9</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1356538153"/>
                  </a:ext>
                </a:extLst>
              </a:tr>
              <a:tr h="333170">
                <a:tc vMerge="1">
                  <a:txBody>
                    <a:bodyPr/>
                    <a:lstStyle/>
                    <a:p>
                      <a:endParaRPr lang="en-US" dirty="0">
                        <a:solidFill>
                          <a:schemeClr val="tx1">
                            <a:lumMod val="50000"/>
                          </a:schemeClr>
                        </a:solidFill>
                      </a:endParaRPr>
                    </a:p>
                  </a:txBody>
                  <a:tcPr>
                    <a:solidFill>
                      <a:schemeClr val="tx1">
                        <a:lumMod val="20000"/>
                        <a:lumOff val="80000"/>
                      </a:schemeClr>
                    </a:solidFill>
                  </a:tcPr>
                </a:tc>
                <a:tc>
                  <a:txBody>
                    <a:bodyPr/>
                    <a:lstStyle/>
                    <a:p>
                      <a:pPr algn="ctr"/>
                      <a:r>
                        <a:rPr lang="en-US" sz="1100" b="1" dirty="0">
                          <a:solidFill>
                            <a:schemeClr val="tx1"/>
                          </a:solidFill>
                          <a:latin typeface="News Gothic MT" panose="020B0503020103020203" pitchFamily="34" charset="0"/>
                        </a:rPr>
                        <a:t>NA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rgbClr val="FF0000"/>
                          </a:solidFill>
                          <a:latin typeface="News Gothic MT" panose="020B0503020103020203" pitchFamily="34" charset="0"/>
                        </a:rPr>
                        <a:t>-54.7%</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rgbClr val="FF0000"/>
                          </a:solidFill>
                          <a:latin typeface="News Gothic MT" panose="020B0503020103020203" pitchFamily="34" charset="0"/>
                        </a:rPr>
                        <a:t>-62.8%</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rgbClr val="FF0000"/>
                          </a:solidFill>
                          <a:latin typeface="News Gothic MT" panose="020B0503020103020203" pitchFamily="34" charset="0"/>
                        </a:rPr>
                        <a:t>-56.8%</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3560099194"/>
                  </a:ext>
                </a:extLst>
              </a:tr>
              <a:tr h="30395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effectLst/>
                          <a:uLnTx/>
                          <a:uFillTx/>
                          <a:latin typeface="News Gothic MT" panose="020B0503020103020203" pitchFamily="34" charset="0"/>
                          <a:ea typeface="+mn-ea"/>
                          <a:cs typeface="+mn-cs"/>
                        </a:rPr>
                        <a:t>(vs. EUR)</a:t>
                      </a:r>
                    </a:p>
                  </a:txBody>
                  <a:tcPr anchor="ctr">
                    <a:lnR w="12700" cap="flat" cmpd="sng" algn="ctr">
                      <a:solidFill>
                        <a:schemeClr val="bg1"/>
                      </a:solidFill>
                      <a:prstDash val="solid"/>
                      <a:round/>
                      <a:headEnd type="none" w="med" len="med"/>
                      <a:tailEnd type="none" w="med" len="med"/>
                    </a:lnR>
                    <a:noFill/>
                  </a:tcPr>
                </a:tc>
                <a:tc>
                  <a:txBody>
                    <a:bodyPr/>
                    <a:lstStyle/>
                    <a:p>
                      <a:pPr algn="ctr"/>
                      <a:r>
                        <a:rPr lang="en-US" sz="1100" b="1" dirty="0">
                          <a:solidFill>
                            <a:schemeClr val="tx1"/>
                          </a:solidFill>
                          <a:latin typeface="News Gothic MT" panose="020B0503020103020203" pitchFamily="34" charset="0"/>
                        </a:rPr>
                        <a:t>Wave 1</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tc>
                  <a:txBody>
                    <a:bodyPr/>
                    <a:lstStyle/>
                    <a:p>
                      <a:pPr algn="ctr"/>
                      <a:r>
                        <a:rPr lang="en-US" sz="1100" b="1" dirty="0">
                          <a:solidFill>
                            <a:schemeClr val="tx1"/>
                          </a:solidFill>
                          <a:latin typeface="News Gothic MT" panose="020B0503020103020203" pitchFamily="34" charset="0"/>
                        </a:rPr>
                        <a:t>Wave 2</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tc>
                  <a:txBody>
                    <a:bodyPr/>
                    <a:lstStyle/>
                    <a:p>
                      <a:pPr algn="ctr"/>
                      <a:r>
                        <a:rPr lang="en-US" sz="1100" b="1" dirty="0">
                          <a:solidFill>
                            <a:schemeClr val="tx1"/>
                          </a:solidFill>
                          <a:latin typeface="News Gothic MT" panose="020B0503020103020203" pitchFamily="34" charset="0"/>
                        </a:rPr>
                        <a:t>Wave 3</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tc>
                  <a:txBody>
                    <a:bodyPr/>
                    <a:lstStyle/>
                    <a:p>
                      <a:pPr algn="ctr"/>
                      <a:r>
                        <a:rPr lang="en-US" sz="1100" b="1" dirty="0">
                          <a:solidFill>
                            <a:schemeClr val="tx1"/>
                          </a:solidFill>
                          <a:latin typeface="News Gothic MT" panose="020B0503020103020203" pitchFamily="34" charset="0"/>
                        </a:rPr>
                        <a:t>Wave 4</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extLst>
                  <a:ext uri="{0D108BD9-81ED-4DB2-BD59-A6C34878D82A}">
                    <a16:rowId xmlns:a16="http://schemas.microsoft.com/office/drawing/2014/main" val="3780244670"/>
                  </a:ext>
                </a:extLst>
              </a:tr>
            </a:tbl>
          </a:graphicData>
        </a:graphic>
      </p:graphicFrame>
      <p:graphicFrame>
        <p:nvGraphicFramePr>
          <p:cNvPr id="11" name="Table 5">
            <a:extLst>
              <a:ext uri="{FF2B5EF4-FFF2-40B4-BE49-F238E27FC236}">
                <a16:creationId xmlns:a16="http://schemas.microsoft.com/office/drawing/2014/main" id="{AFC5CA57-2748-4F1F-BB1C-ECB6AF0E1965}"/>
              </a:ext>
            </a:extLst>
          </p:cNvPr>
          <p:cNvGraphicFramePr>
            <a:graphicFrameLocks noGrp="1"/>
          </p:cNvGraphicFramePr>
          <p:nvPr/>
        </p:nvGraphicFramePr>
        <p:xfrm>
          <a:off x="6198720" y="3640615"/>
          <a:ext cx="5669282" cy="1188720"/>
        </p:xfrm>
        <a:graphic>
          <a:graphicData uri="http://schemas.openxmlformats.org/drawingml/2006/table">
            <a:tbl>
              <a:tblPr firstRow="1" bandRow="1">
                <a:tableStyleId>{5C22544A-7EE6-4342-B048-85BDC9FD1C3A}</a:tableStyleId>
              </a:tblPr>
              <a:tblGrid>
                <a:gridCol w="1432674">
                  <a:extLst>
                    <a:ext uri="{9D8B030D-6E8A-4147-A177-3AD203B41FA5}">
                      <a16:colId xmlns:a16="http://schemas.microsoft.com/office/drawing/2014/main" val="2066915333"/>
                    </a:ext>
                  </a:extLst>
                </a:gridCol>
                <a:gridCol w="1059152">
                  <a:extLst>
                    <a:ext uri="{9D8B030D-6E8A-4147-A177-3AD203B41FA5}">
                      <a16:colId xmlns:a16="http://schemas.microsoft.com/office/drawing/2014/main" val="4083246039"/>
                    </a:ext>
                  </a:extLst>
                </a:gridCol>
                <a:gridCol w="1059152">
                  <a:extLst>
                    <a:ext uri="{9D8B030D-6E8A-4147-A177-3AD203B41FA5}">
                      <a16:colId xmlns:a16="http://schemas.microsoft.com/office/drawing/2014/main" val="542333515"/>
                    </a:ext>
                  </a:extLst>
                </a:gridCol>
                <a:gridCol w="1059152">
                  <a:extLst>
                    <a:ext uri="{9D8B030D-6E8A-4147-A177-3AD203B41FA5}">
                      <a16:colId xmlns:a16="http://schemas.microsoft.com/office/drawing/2014/main" val="1352815405"/>
                    </a:ext>
                  </a:extLst>
                </a:gridCol>
                <a:gridCol w="1059152">
                  <a:extLst>
                    <a:ext uri="{9D8B030D-6E8A-4147-A177-3AD203B41FA5}">
                      <a16:colId xmlns:a16="http://schemas.microsoft.com/office/drawing/2014/main" val="4243841072"/>
                    </a:ext>
                  </a:extLst>
                </a:gridCol>
              </a:tblGrid>
              <a:tr h="275796">
                <a:tc gridSpan="5">
                  <a:txBody>
                    <a:bodyPr/>
                    <a:lstStyle/>
                    <a:p>
                      <a:pPr algn="ctr"/>
                      <a:r>
                        <a:rPr lang="en-US" sz="1100" b="1" dirty="0">
                          <a:solidFill>
                            <a:schemeClr val="bg1"/>
                          </a:solidFill>
                          <a:latin typeface="News Gothic MT" panose="020B0503020103020203" pitchFamily="34" charset="0"/>
                        </a:rPr>
                        <a:t>Germany</a:t>
                      </a:r>
                    </a:p>
                  </a:txBody>
                  <a:tcPr anchor="ctr">
                    <a:lnR w="12700" cap="flat" cmpd="sng" algn="ctr">
                      <a:solidFill>
                        <a:schemeClr val="bg1"/>
                      </a:solidFill>
                      <a:prstDash val="solid"/>
                      <a:round/>
                      <a:headEnd type="none" w="med" len="med"/>
                      <a:tailEnd type="none" w="med" len="med"/>
                    </a:lnR>
                    <a:solidFill>
                      <a:schemeClr val="tx2">
                        <a:lumMod val="50000"/>
                      </a:schemeClr>
                    </a:solidFill>
                  </a:tcPr>
                </a:tc>
                <a:tc hMerge="1">
                  <a:txBody>
                    <a:bodyPr/>
                    <a:lstStyle/>
                    <a:p>
                      <a:pPr algn="ctr"/>
                      <a:r>
                        <a:rPr lang="en-US" sz="1400" b="0" dirty="0">
                          <a:solidFill>
                            <a:schemeClr val="tx1"/>
                          </a:solidFill>
                          <a:latin typeface="News Gothic MT" panose="020B0503020103020203" pitchFamily="34" charset="0"/>
                        </a:rPr>
                        <a:t>Canada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tc hMerge="1">
                  <a:txBody>
                    <a:bodyPr/>
                    <a:lstStyle/>
                    <a:p>
                      <a:pPr algn="ctr"/>
                      <a:endParaRPr lang="en-US" sz="1400" b="0" dirty="0">
                        <a:solidFill>
                          <a:schemeClr val="tx1"/>
                        </a:solidFill>
                        <a:latin typeface="News Gothic MT" panose="020B0503020103020203"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tc hMerge="1">
                  <a:txBody>
                    <a:bodyPr/>
                    <a:lstStyle/>
                    <a:p>
                      <a:pPr algn="ctr"/>
                      <a:endParaRPr lang="en-US" sz="1400" b="0" dirty="0">
                        <a:solidFill>
                          <a:schemeClr val="tx1"/>
                        </a:solidFill>
                        <a:latin typeface="News Gothic MT" panose="020B0503020103020203"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tc hMerge="1">
                  <a:txBody>
                    <a:bodyPr/>
                    <a:lstStyle/>
                    <a:p>
                      <a:pPr algn="ctr"/>
                      <a:endParaRPr lang="en-US" sz="1100" b="0" dirty="0">
                        <a:solidFill>
                          <a:schemeClr val="tx1"/>
                        </a:solidFill>
                        <a:latin typeface="News Gothic MT" panose="020B0503020103020203" pitchFamily="34" charset="0"/>
                      </a:endParaRPr>
                    </a:p>
                  </a:txBody>
                  <a:tcPr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513930976"/>
                  </a:ext>
                </a:extLst>
              </a:tr>
              <a:tr h="275796">
                <a:tc rowSpan="2">
                  <a:txBody>
                    <a:bodyPr/>
                    <a:lstStyle/>
                    <a:p>
                      <a:r>
                        <a:rPr lang="en-US" sz="1100" b="0" dirty="0">
                          <a:solidFill>
                            <a:schemeClr val="tx1"/>
                          </a:solidFill>
                          <a:latin typeface="News Gothic MT" panose="020B0503020103020203" pitchFamily="34" charset="0"/>
                        </a:rPr>
                        <a:t>Point difference and % change*:</a:t>
                      </a:r>
                    </a:p>
                  </a:txBody>
                  <a:tcPr anchor="ctr">
                    <a:lnR w="12700" cap="flat" cmpd="sng" algn="ctr">
                      <a:solidFill>
                        <a:schemeClr val="bg1"/>
                      </a:solidFill>
                      <a:prstDash val="solid"/>
                      <a:round/>
                      <a:headEnd type="none" w="med" len="med"/>
                      <a:tailEnd type="none" w="med" len="med"/>
                    </a:lnR>
                    <a:solidFill>
                      <a:schemeClr val="tx1">
                        <a:lumMod val="20000"/>
                        <a:lumOff val="80000"/>
                      </a:schemeClr>
                    </a:solidFill>
                  </a:tcPr>
                </a:tc>
                <a:tc>
                  <a:txBody>
                    <a:bodyPr/>
                    <a:lstStyle/>
                    <a:p>
                      <a:pPr algn="ctr"/>
                      <a:r>
                        <a:rPr lang="en-US" sz="1100" b="1" dirty="0">
                          <a:solidFill>
                            <a:schemeClr val="tx1"/>
                          </a:solidFill>
                          <a:latin typeface="News Gothic MT" panose="020B0503020103020203" pitchFamily="34" charset="0"/>
                        </a:rPr>
                        <a:t>NA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chemeClr val="tx1"/>
                          </a:solidFill>
                          <a:latin typeface="News Gothic MT" panose="020B0503020103020203" pitchFamily="34" charset="0"/>
                        </a:rPr>
                        <a:t>NA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rgbClr val="FF0000"/>
                          </a:solidFill>
                          <a:latin typeface="News Gothic MT" panose="020B0503020103020203" pitchFamily="34" charset="0"/>
                        </a:rPr>
                        <a:t>-43.1</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rgbClr val="FF0000"/>
                          </a:solidFill>
                          <a:latin typeface="News Gothic MT" panose="020B0503020103020203" pitchFamily="34" charset="0"/>
                        </a:rPr>
                        <a:t>-41.1</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1356538153"/>
                  </a:ext>
                </a:extLst>
              </a:tr>
              <a:tr h="333170">
                <a:tc vMerge="1">
                  <a:txBody>
                    <a:bodyPr/>
                    <a:lstStyle/>
                    <a:p>
                      <a:endParaRPr lang="en-US" dirty="0">
                        <a:solidFill>
                          <a:schemeClr val="tx1">
                            <a:lumMod val="50000"/>
                          </a:schemeClr>
                        </a:solidFill>
                      </a:endParaRPr>
                    </a:p>
                  </a:txBody>
                  <a:tcPr>
                    <a:solidFill>
                      <a:schemeClr val="tx1">
                        <a:lumMod val="20000"/>
                        <a:lumOff val="80000"/>
                      </a:schemeClr>
                    </a:solidFill>
                  </a:tcPr>
                </a:tc>
                <a:tc>
                  <a:txBody>
                    <a:bodyPr/>
                    <a:lstStyle/>
                    <a:p>
                      <a:pPr algn="ctr"/>
                      <a:r>
                        <a:rPr lang="en-US" sz="1100" b="1" dirty="0">
                          <a:solidFill>
                            <a:schemeClr val="tx1"/>
                          </a:solidFill>
                          <a:latin typeface="News Gothic MT" panose="020B0503020103020203" pitchFamily="34" charset="0"/>
                        </a:rPr>
                        <a:t>NA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chemeClr val="tx1"/>
                          </a:solidFill>
                          <a:latin typeface="News Gothic MT" panose="020B0503020103020203" pitchFamily="34" charset="0"/>
                        </a:rPr>
                        <a:t>NA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rgbClr val="FF0000"/>
                          </a:solidFill>
                          <a:latin typeface="News Gothic MT" panose="020B0503020103020203" pitchFamily="34" charset="0"/>
                        </a:rPr>
                        <a:t>-58.4%</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rgbClr val="FF0000"/>
                          </a:solidFill>
                          <a:latin typeface="News Gothic MT" panose="020B0503020103020203" pitchFamily="34" charset="0"/>
                        </a:rPr>
                        <a:t>-57.5%</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3560099194"/>
                  </a:ext>
                </a:extLst>
              </a:tr>
              <a:tr h="30395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effectLst/>
                          <a:uLnTx/>
                          <a:uFillTx/>
                          <a:latin typeface="News Gothic MT" panose="020B0503020103020203" pitchFamily="34" charset="0"/>
                          <a:ea typeface="+mn-ea"/>
                          <a:cs typeface="+mn-cs"/>
                        </a:rPr>
                        <a:t>(vs. EUR)</a:t>
                      </a:r>
                    </a:p>
                  </a:txBody>
                  <a:tcPr anchor="ctr">
                    <a:lnR w="12700" cap="flat" cmpd="sng" algn="ctr">
                      <a:solidFill>
                        <a:schemeClr val="bg1"/>
                      </a:solidFill>
                      <a:prstDash val="solid"/>
                      <a:round/>
                      <a:headEnd type="none" w="med" len="med"/>
                      <a:tailEnd type="none" w="med" len="med"/>
                    </a:lnR>
                    <a:noFill/>
                  </a:tcPr>
                </a:tc>
                <a:tc>
                  <a:txBody>
                    <a:bodyPr/>
                    <a:lstStyle/>
                    <a:p>
                      <a:pPr algn="ctr"/>
                      <a:r>
                        <a:rPr lang="en-US" sz="1100" b="1" dirty="0">
                          <a:solidFill>
                            <a:schemeClr val="tx1"/>
                          </a:solidFill>
                          <a:latin typeface="News Gothic MT" panose="020B0503020103020203" pitchFamily="34" charset="0"/>
                        </a:rPr>
                        <a:t>Wave 1</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tc>
                  <a:txBody>
                    <a:bodyPr/>
                    <a:lstStyle/>
                    <a:p>
                      <a:pPr algn="ctr"/>
                      <a:r>
                        <a:rPr lang="en-US" sz="1100" b="1" dirty="0">
                          <a:solidFill>
                            <a:schemeClr val="tx1"/>
                          </a:solidFill>
                          <a:latin typeface="News Gothic MT" panose="020B0503020103020203" pitchFamily="34" charset="0"/>
                        </a:rPr>
                        <a:t>Wave 2</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tc>
                  <a:txBody>
                    <a:bodyPr/>
                    <a:lstStyle/>
                    <a:p>
                      <a:pPr algn="ctr"/>
                      <a:r>
                        <a:rPr lang="en-US" sz="1100" b="1" dirty="0">
                          <a:solidFill>
                            <a:schemeClr val="tx1"/>
                          </a:solidFill>
                          <a:latin typeface="News Gothic MT" panose="020B0503020103020203" pitchFamily="34" charset="0"/>
                        </a:rPr>
                        <a:t>Wave 3</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tc>
                  <a:txBody>
                    <a:bodyPr/>
                    <a:lstStyle/>
                    <a:p>
                      <a:pPr algn="ctr"/>
                      <a:r>
                        <a:rPr lang="en-US" sz="1100" b="1" dirty="0">
                          <a:solidFill>
                            <a:schemeClr val="tx1"/>
                          </a:solidFill>
                          <a:latin typeface="News Gothic MT" panose="020B0503020103020203" pitchFamily="34" charset="0"/>
                        </a:rPr>
                        <a:t>Wave 4</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extLst>
                  <a:ext uri="{0D108BD9-81ED-4DB2-BD59-A6C34878D82A}">
                    <a16:rowId xmlns:a16="http://schemas.microsoft.com/office/drawing/2014/main" val="3780244670"/>
                  </a:ext>
                </a:extLst>
              </a:tr>
            </a:tbl>
          </a:graphicData>
        </a:graphic>
      </p:graphicFrame>
      <p:graphicFrame>
        <p:nvGraphicFramePr>
          <p:cNvPr id="12" name="Table 5">
            <a:extLst>
              <a:ext uri="{FF2B5EF4-FFF2-40B4-BE49-F238E27FC236}">
                <a16:creationId xmlns:a16="http://schemas.microsoft.com/office/drawing/2014/main" id="{177FCBA1-8AB6-46DF-B738-0B7434160D24}"/>
              </a:ext>
            </a:extLst>
          </p:cNvPr>
          <p:cNvGraphicFramePr>
            <a:graphicFrameLocks noGrp="1"/>
          </p:cNvGraphicFramePr>
          <p:nvPr/>
        </p:nvGraphicFramePr>
        <p:xfrm>
          <a:off x="323998" y="4972335"/>
          <a:ext cx="5669282" cy="1188720"/>
        </p:xfrm>
        <a:graphic>
          <a:graphicData uri="http://schemas.openxmlformats.org/drawingml/2006/table">
            <a:tbl>
              <a:tblPr firstRow="1" bandRow="1">
                <a:tableStyleId>{5C22544A-7EE6-4342-B048-85BDC9FD1C3A}</a:tableStyleId>
              </a:tblPr>
              <a:tblGrid>
                <a:gridCol w="1432674">
                  <a:extLst>
                    <a:ext uri="{9D8B030D-6E8A-4147-A177-3AD203B41FA5}">
                      <a16:colId xmlns:a16="http://schemas.microsoft.com/office/drawing/2014/main" val="2066915333"/>
                    </a:ext>
                  </a:extLst>
                </a:gridCol>
                <a:gridCol w="1059152">
                  <a:extLst>
                    <a:ext uri="{9D8B030D-6E8A-4147-A177-3AD203B41FA5}">
                      <a16:colId xmlns:a16="http://schemas.microsoft.com/office/drawing/2014/main" val="4083246039"/>
                    </a:ext>
                  </a:extLst>
                </a:gridCol>
                <a:gridCol w="1059152">
                  <a:extLst>
                    <a:ext uri="{9D8B030D-6E8A-4147-A177-3AD203B41FA5}">
                      <a16:colId xmlns:a16="http://schemas.microsoft.com/office/drawing/2014/main" val="542333515"/>
                    </a:ext>
                  </a:extLst>
                </a:gridCol>
                <a:gridCol w="1059152">
                  <a:extLst>
                    <a:ext uri="{9D8B030D-6E8A-4147-A177-3AD203B41FA5}">
                      <a16:colId xmlns:a16="http://schemas.microsoft.com/office/drawing/2014/main" val="1352815405"/>
                    </a:ext>
                  </a:extLst>
                </a:gridCol>
                <a:gridCol w="1059152">
                  <a:extLst>
                    <a:ext uri="{9D8B030D-6E8A-4147-A177-3AD203B41FA5}">
                      <a16:colId xmlns:a16="http://schemas.microsoft.com/office/drawing/2014/main" val="4243841072"/>
                    </a:ext>
                  </a:extLst>
                </a:gridCol>
              </a:tblGrid>
              <a:tr h="275796">
                <a:tc gridSpan="5">
                  <a:txBody>
                    <a:bodyPr/>
                    <a:lstStyle/>
                    <a:p>
                      <a:pPr algn="ctr"/>
                      <a:r>
                        <a:rPr lang="en-US" sz="1100" b="1" dirty="0">
                          <a:solidFill>
                            <a:schemeClr val="bg1"/>
                          </a:solidFill>
                          <a:latin typeface="News Gothic MT" panose="020B0503020103020203" pitchFamily="34" charset="0"/>
                        </a:rPr>
                        <a:t>Mexico</a:t>
                      </a:r>
                    </a:p>
                  </a:txBody>
                  <a:tcPr anchor="ctr">
                    <a:lnR w="12700" cap="flat" cmpd="sng" algn="ctr">
                      <a:solidFill>
                        <a:schemeClr val="bg1"/>
                      </a:solidFill>
                      <a:prstDash val="solid"/>
                      <a:round/>
                      <a:headEnd type="none" w="med" len="med"/>
                      <a:tailEnd type="none" w="med" len="med"/>
                    </a:lnR>
                    <a:solidFill>
                      <a:schemeClr val="tx2">
                        <a:lumMod val="50000"/>
                      </a:schemeClr>
                    </a:solidFill>
                  </a:tcPr>
                </a:tc>
                <a:tc hMerge="1">
                  <a:txBody>
                    <a:bodyPr/>
                    <a:lstStyle/>
                    <a:p>
                      <a:pPr algn="ctr"/>
                      <a:r>
                        <a:rPr lang="en-US" sz="1400" b="0" dirty="0">
                          <a:solidFill>
                            <a:schemeClr val="tx1"/>
                          </a:solidFill>
                          <a:latin typeface="News Gothic MT" panose="020B0503020103020203" pitchFamily="34" charset="0"/>
                        </a:rPr>
                        <a:t>Canada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tc hMerge="1">
                  <a:txBody>
                    <a:bodyPr/>
                    <a:lstStyle/>
                    <a:p>
                      <a:pPr algn="ctr"/>
                      <a:endParaRPr lang="en-US" sz="1400" b="0" dirty="0">
                        <a:solidFill>
                          <a:schemeClr val="tx1"/>
                        </a:solidFill>
                        <a:latin typeface="News Gothic MT" panose="020B0503020103020203"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tc hMerge="1">
                  <a:txBody>
                    <a:bodyPr/>
                    <a:lstStyle/>
                    <a:p>
                      <a:pPr algn="ctr"/>
                      <a:endParaRPr lang="en-US" sz="1400" b="0" dirty="0">
                        <a:solidFill>
                          <a:schemeClr val="tx1"/>
                        </a:solidFill>
                        <a:latin typeface="News Gothic MT" panose="020B0503020103020203"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tc hMerge="1">
                  <a:txBody>
                    <a:bodyPr/>
                    <a:lstStyle/>
                    <a:p>
                      <a:pPr algn="ctr"/>
                      <a:endParaRPr lang="en-US" sz="1100" b="0" dirty="0">
                        <a:solidFill>
                          <a:schemeClr val="tx1"/>
                        </a:solidFill>
                        <a:latin typeface="News Gothic MT" panose="020B0503020103020203" pitchFamily="34" charset="0"/>
                      </a:endParaRPr>
                    </a:p>
                  </a:txBody>
                  <a:tcPr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513930976"/>
                  </a:ext>
                </a:extLst>
              </a:tr>
              <a:tr h="275796">
                <a:tc rowSpan="2">
                  <a:txBody>
                    <a:bodyPr/>
                    <a:lstStyle/>
                    <a:p>
                      <a:r>
                        <a:rPr lang="en-US" sz="1100" b="0" dirty="0">
                          <a:solidFill>
                            <a:schemeClr val="tx1"/>
                          </a:solidFill>
                          <a:latin typeface="News Gothic MT" panose="020B0503020103020203" pitchFamily="34" charset="0"/>
                        </a:rPr>
                        <a:t>Point difference and % change*:</a:t>
                      </a:r>
                    </a:p>
                  </a:txBody>
                  <a:tcPr anchor="ctr">
                    <a:lnR w="12700" cap="flat" cmpd="sng" algn="ctr">
                      <a:solidFill>
                        <a:schemeClr val="bg1"/>
                      </a:solidFill>
                      <a:prstDash val="solid"/>
                      <a:round/>
                      <a:headEnd type="none" w="med" len="med"/>
                      <a:tailEnd type="none" w="med" len="med"/>
                    </a:lnR>
                    <a:solidFill>
                      <a:schemeClr val="tx1">
                        <a:lumMod val="20000"/>
                        <a:lumOff val="80000"/>
                      </a:schemeClr>
                    </a:solidFill>
                  </a:tcPr>
                </a:tc>
                <a:tc>
                  <a:txBody>
                    <a:bodyPr/>
                    <a:lstStyle/>
                    <a:p>
                      <a:pPr algn="ctr"/>
                      <a:r>
                        <a:rPr lang="en-US" sz="1100" b="1" dirty="0">
                          <a:solidFill>
                            <a:srgbClr val="00B050"/>
                          </a:solidFill>
                          <a:latin typeface="News Gothic MT" panose="020B0503020103020203" pitchFamily="34" charset="0"/>
                        </a:rPr>
                        <a:t>+16.2</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rgbClr val="00B050"/>
                          </a:solidFill>
                          <a:latin typeface="News Gothic MT" panose="020B0503020103020203" pitchFamily="34" charset="0"/>
                        </a:rPr>
                        <a:t>+15.5</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rgbClr val="00B050"/>
                          </a:solidFill>
                          <a:latin typeface="News Gothic MT" panose="020B0503020103020203" pitchFamily="34" charset="0"/>
                        </a:rPr>
                        <a:t>+15.4</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rgbClr val="00B050"/>
                          </a:solidFill>
                          <a:latin typeface="News Gothic MT" panose="020B0503020103020203" pitchFamily="34" charset="0"/>
                        </a:rPr>
                        <a:t>+16.0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1356538153"/>
                  </a:ext>
                </a:extLst>
              </a:tr>
              <a:tr h="333170">
                <a:tc vMerge="1">
                  <a:txBody>
                    <a:bodyPr/>
                    <a:lstStyle/>
                    <a:p>
                      <a:endParaRPr lang="en-US" dirty="0">
                        <a:solidFill>
                          <a:schemeClr val="tx1">
                            <a:lumMod val="50000"/>
                          </a:schemeClr>
                        </a:solidFill>
                      </a:endParaRPr>
                    </a:p>
                  </a:txBody>
                  <a:tcPr>
                    <a:solidFill>
                      <a:schemeClr val="tx1">
                        <a:lumMod val="20000"/>
                        <a:lumOff val="80000"/>
                      </a:schemeClr>
                    </a:solidFill>
                  </a:tcPr>
                </a:tc>
                <a:tc>
                  <a:txBody>
                    <a:bodyPr/>
                    <a:lstStyle/>
                    <a:p>
                      <a:pPr algn="ctr"/>
                      <a:r>
                        <a:rPr lang="en-US" sz="1100" b="1" dirty="0">
                          <a:solidFill>
                            <a:srgbClr val="00B050"/>
                          </a:solidFill>
                          <a:latin typeface="News Gothic MT" panose="020B0503020103020203" pitchFamily="34" charset="0"/>
                        </a:rPr>
                        <a:t>+28.3%</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rgbClr val="00B050"/>
                          </a:solidFill>
                          <a:latin typeface="News Gothic MT" panose="020B0503020103020203" pitchFamily="34" charset="0"/>
                        </a:rPr>
                        <a:t>+27.1%</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rgbClr val="00B050"/>
                          </a:solidFill>
                          <a:latin typeface="News Gothic MT" panose="020B0503020103020203" pitchFamily="34" charset="0"/>
                        </a:rPr>
                        <a:t>+37.1%</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rgbClr val="00B050"/>
                          </a:solidFill>
                          <a:latin typeface="News Gothic MT" panose="020B0503020103020203" pitchFamily="34" charset="0"/>
                        </a:rPr>
                        <a:t>+39.8%</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3560099194"/>
                  </a:ext>
                </a:extLst>
              </a:tr>
              <a:tr h="30395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effectLst/>
                          <a:uLnTx/>
                          <a:uFillTx/>
                          <a:latin typeface="News Gothic MT" panose="020B0503020103020203" pitchFamily="34" charset="0"/>
                          <a:ea typeface="+mn-ea"/>
                          <a:cs typeface="+mn-cs"/>
                        </a:rPr>
                        <a:t>(vs. CAN, EUR, CAR)</a:t>
                      </a:r>
                    </a:p>
                  </a:txBody>
                  <a:tcPr anchor="ctr">
                    <a:lnR w="12700" cap="flat" cmpd="sng" algn="ctr">
                      <a:solidFill>
                        <a:schemeClr val="bg1"/>
                      </a:solidFill>
                      <a:prstDash val="solid"/>
                      <a:round/>
                      <a:headEnd type="none" w="med" len="med"/>
                      <a:tailEnd type="none" w="med" len="med"/>
                    </a:lnR>
                    <a:noFill/>
                  </a:tcPr>
                </a:tc>
                <a:tc>
                  <a:txBody>
                    <a:bodyPr/>
                    <a:lstStyle/>
                    <a:p>
                      <a:pPr algn="ctr"/>
                      <a:r>
                        <a:rPr lang="en-US" sz="1100" b="1" dirty="0">
                          <a:solidFill>
                            <a:schemeClr val="tx1"/>
                          </a:solidFill>
                          <a:latin typeface="News Gothic MT" panose="020B0503020103020203" pitchFamily="34" charset="0"/>
                        </a:rPr>
                        <a:t>Wave 1</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tc>
                  <a:txBody>
                    <a:bodyPr/>
                    <a:lstStyle/>
                    <a:p>
                      <a:pPr algn="ctr"/>
                      <a:r>
                        <a:rPr lang="en-US" sz="1100" b="1" dirty="0">
                          <a:solidFill>
                            <a:schemeClr val="tx1"/>
                          </a:solidFill>
                          <a:latin typeface="News Gothic MT" panose="020B0503020103020203" pitchFamily="34" charset="0"/>
                        </a:rPr>
                        <a:t>Wave 2</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tc>
                  <a:txBody>
                    <a:bodyPr/>
                    <a:lstStyle/>
                    <a:p>
                      <a:pPr algn="ctr"/>
                      <a:r>
                        <a:rPr lang="en-US" sz="1100" b="1" dirty="0">
                          <a:solidFill>
                            <a:schemeClr val="tx1"/>
                          </a:solidFill>
                          <a:latin typeface="News Gothic MT" panose="020B0503020103020203" pitchFamily="34" charset="0"/>
                        </a:rPr>
                        <a:t>Wave 3</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tc>
                  <a:txBody>
                    <a:bodyPr/>
                    <a:lstStyle/>
                    <a:p>
                      <a:pPr algn="ctr"/>
                      <a:r>
                        <a:rPr lang="en-US" sz="1100" b="1" dirty="0">
                          <a:solidFill>
                            <a:schemeClr val="tx1"/>
                          </a:solidFill>
                          <a:latin typeface="News Gothic MT" panose="020B0503020103020203" pitchFamily="34" charset="0"/>
                        </a:rPr>
                        <a:t>Wave 4</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extLst>
                  <a:ext uri="{0D108BD9-81ED-4DB2-BD59-A6C34878D82A}">
                    <a16:rowId xmlns:a16="http://schemas.microsoft.com/office/drawing/2014/main" val="3780244670"/>
                  </a:ext>
                </a:extLst>
              </a:tr>
            </a:tbl>
          </a:graphicData>
        </a:graphic>
      </p:graphicFrame>
      <p:graphicFrame>
        <p:nvGraphicFramePr>
          <p:cNvPr id="13" name="Table 5">
            <a:extLst>
              <a:ext uri="{FF2B5EF4-FFF2-40B4-BE49-F238E27FC236}">
                <a16:creationId xmlns:a16="http://schemas.microsoft.com/office/drawing/2014/main" id="{A13E2388-D27F-4285-9131-3C73D2007AD4}"/>
              </a:ext>
            </a:extLst>
          </p:cNvPr>
          <p:cNvGraphicFramePr>
            <a:graphicFrameLocks noGrp="1"/>
          </p:cNvGraphicFramePr>
          <p:nvPr/>
        </p:nvGraphicFramePr>
        <p:xfrm>
          <a:off x="6198720" y="4994542"/>
          <a:ext cx="5669282" cy="1188720"/>
        </p:xfrm>
        <a:graphic>
          <a:graphicData uri="http://schemas.openxmlformats.org/drawingml/2006/table">
            <a:tbl>
              <a:tblPr firstRow="1" bandRow="1">
                <a:tableStyleId>{5C22544A-7EE6-4342-B048-85BDC9FD1C3A}</a:tableStyleId>
              </a:tblPr>
              <a:tblGrid>
                <a:gridCol w="1432674">
                  <a:extLst>
                    <a:ext uri="{9D8B030D-6E8A-4147-A177-3AD203B41FA5}">
                      <a16:colId xmlns:a16="http://schemas.microsoft.com/office/drawing/2014/main" val="2066915333"/>
                    </a:ext>
                  </a:extLst>
                </a:gridCol>
                <a:gridCol w="1059152">
                  <a:extLst>
                    <a:ext uri="{9D8B030D-6E8A-4147-A177-3AD203B41FA5}">
                      <a16:colId xmlns:a16="http://schemas.microsoft.com/office/drawing/2014/main" val="4083246039"/>
                    </a:ext>
                  </a:extLst>
                </a:gridCol>
                <a:gridCol w="1059152">
                  <a:extLst>
                    <a:ext uri="{9D8B030D-6E8A-4147-A177-3AD203B41FA5}">
                      <a16:colId xmlns:a16="http://schemas.microsoft.com/office/drawing/2014/main" val="542333515"/>
                    </a:ext>
                  </a:extLst>
                </a:gridCol>
                <a:gridCol w="1059152">
                  <a:extLst>
                    <a:ext uri="{9D8B030D-6E8A-4147-A177-3AD203B41FA5}">
                      <a16:colId xmlns:a16="http://schemas.microsoft.com/office/drawing/2014/main" val="1352815405"/>
                    </a:ext>
                  </a:extLst>
                </a:gridCol>
                <a:gridCol w="1059152">
                  <a:extLst>
                    <a:ext uri="{9D8B030D-6E8A-4147-A177-3AD203B41FA5}">
                      <a16:colId xmlns:a16="http://schemas.microsoft.com/office/drawing/2014/main" val="4243841072"/>
                    </a:ext>
                  </a:extLst>
                </a:gridCol>
              </a:tblGrid>
              <a:tr h="275796">
                <a:tc gridSpan="5">
                  <a:txBody>
                    <a:bodyPr/>
                    <a:lstStyle/>
                    <a:p>
                      <a:pPr algn="ctr"/>
                      <a:r>
                        <a:rPr lang="en-US" sz="1100" b="1" dirty="0">
                          <a:solidFill>
                            <a:schemeClr val="bg1"/>
                          </a:solidFill>
                          <a:latin typeface="News Gothic MT" panose="020B0503020103020203" pitchFamily="34" charset="0"/>
                        </a:rPr>
                        <a:t>UK</a:t>
                      </a:r>
                    </a:p>
                  </a:txBody>
                  <a:tcPr anchor="ctr">
                    <a:lnR w="12700" cap="flat" cmpd="sng" algn="ctr">
                      <a:solidFill>
                        <a:schemeClr val="bg1"/>
                      </a:solidFill>
                      <a:prstDash val="solid"/>
                      <a:round/>
                      <a:headEnd type="none" w="med" len="med"/>
                      <a:tailEnd type="none" w="med" len="med"/>
                    </a:lnR>
                    <a:solidFill>
                      <a:schemeClr val="tx2">
                        <a:lumMod val="50000"/>
                      </a:schemeClr>
                    </a:solidFill>
                  </a:tcPr>
                </a:tc>
                <a:tc hMerge="1">
                  <a:txBody>
                    <a:bodyPr/>
                    <a:lstStyle/>
                    <a:p>
                      <a:pPr algn="ctr"/>
                      <a:r>
                        <a:rPr lang="en-US" sz="1400" b="0" dirty="0">
                          <a:solidFill>
                            <a:schemeClr val="tx1"/>
                          </a:solidFill>
                          <a:latin typeface="News Gothic MT" panose="020B0503020103020203" pitchFamily="34" charset="0"/>
                        </a:rPr>
                        <a:t>Canada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tc hMerge="1">
                  <a:txBody>
                    <a:bodyPr/>
                    <a:lstStyle/>
                    <a:p>
                      <a:pPr algn="ctr"/>
                      <a:endParaRPr lang="en-US" sz="1400" b="0" dirty="0">
                        <a:solidFill>
                          <a:schemeClr val="tx1"/>
                        </a:solidFill>
                        <a:latin typeface="News Gothic MT" panose="020B0503020103020203"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tc hMerge="1">
                  <a:txBody>
                    <a:bodyPr/>
                    <a:lstStyle/>
                    <a:p>
                      <a:pPr algn="ctr"/>
                      <a:endParaRPr lang="en-US" sz="1400" b="0" dirty="0">
                        <a:solidFill>
                          <a:schemeClr val="tx1"/>
                        </a:solidFill>
                        <a:latin typeface="News Gothic MT" panose="020B0503020103020203"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tc hMerge="1">
                  <a:txBody>
                    <a:bodyPr/>
                    <a:lstStyle/>
                    <a:p>
                      <a:pPr algn="ctr"/>
                      <a:endParaRPr lang="en-US" sz="1100" b="0" dirty="0">
                        <a:solidFill>
                          <a:schemeClr val="tx1"/>
                        </a:solidFill>
                        <a:latin typeface="News Gothic MT" panose="020B0503020103020203" pitchFamily="34" charset="0"/>
                      </a:endParaRPr>
                    </a:p>
                  </a:txBody>
                  <a:tcPr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513930976"/>
                  </a:ext>
                </a:extLst>
              </a:tr>
              <a:tr h="275796">
                <a:tc rowSpan="2">
                  <a:txBody>
                    <a:bodyPr/>
                    <a:lstStyle/>
                    <a:p>
                      <a:r>
                        <a:rPr lang="en-US" sz="1100" b="0" dirty="0">
                          <a:solidFill>
                            <a:schemeClr val="tx1"/>
                          </a:solidFill>
                          <a:latin typeface="News Gothic MT" panose="020B0503020103020203" pitchFamily="34" charset="0"/>
                        </a:rPr>
                        <a:t>Point difference and % change*:</a:t>
                      </a:r>
                    </a:p>
                  </a:txBody>
                  <a:tcPr anchor="ctr">
                    <a:lnR w="12700" cap="flat" cmpd="sng" algn="ctr">
                      <a:solidFill>
                        <a:schemeClr val="bg1"/>
                      </a:solidFill>
                      <a:prstDash val="solid"/>
                      <a:round/>
                      <a:headEnd type="none" w="med" len="med"/>
                      <a:tailEnd type="none" w="med" len="med"/>
                    </a:lnR>
                    <a:solidFill>
                      <a:schemeClr val="tx1">
                        <a:lumMod val="20000"/>
                        <a:lumOff val="80000"/>
                      </a:schemeClr>
                    </a:solidFill>
                  </a:tcPr>
                </a:tc>
                <a:tc>
                  <a:txBody>
                    <a:bodyPr/>
                    <a:lstStyle/>
                    <a:p>
                      <a:pPr algn="ctr"/>
                      <a:r>
                        <a:rPr lang="en-US" sz="1100" b="1" dirty="0">
                          <a:solidFill>
                            <a:srgbClr val="FF0000"/>
                          </a:solidFill>
                          <a:latin typeface="News Gothic MT" panose="020B0503020103020203" pitchFamily="34" charset="0"/>
                        </a:rPr>
                        <a:t>-37.2</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rgbClr val="FF0000"/>
                          </a:solidFill>
                          <a:latin typeface="News Gothic MT" panose="020B0503020103020203" pitchFamily="34" charset="0"/>
                        </a:rPr>
                        <a:t>-40.0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rgbClr val="FF0000"/>
                          </a:solidFill>
                          <a:latin typeface="News Gothic MT" panose="020B0503020103020203" pitchFamily="34" charset="0"/>
                        </a:rPr>
                        <a:t>-42.0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rgbClr val="FF0000"/>
                          </a:solidFill>
                          <a:latin typeface="News Gothic MT" panose="020B0503020103020203" pitchFamily="34" charset="0"/>
                        </a:rPr>
                        <a:t>-46.6</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1356538153"/>
                  </a:ext>
                </a:extLst>
              </a:tr>
              <a:tr h="333170">
                <a:tc vMerge="1">
                  <a:txBody>
                    <a:bodyPr/>
                    <a:lstStyle/>
                    <a:p>
                      <a:endParaRPr lang="en-US" dirty="0">
                        <a:solidFill>
                          <a:schemeClr val="tx1">
                            <a:lumMod val="50000"/>
                          </a:schemeClr>
                        </a:solidFill>
                      </a:endParaRPr>
                    </a:p>
                  </a:txBody>
                  <a:tcPr>
                    <a:solidFill>
                      <a:schemeClr val="tx1">
                        <a:lumMod val="20000"/>
                        <a:lumOff val="80000"/>
                      </a:schemeClr>
                    </a:solidFill>
                  </a:tcPr>
                </a:tc>
                <a:tc>
                  <a:txBody>
                    <a:bodyPr/>
                    <a:lstStyle/>
                    <a:p>
                      <a:pPr algn="ctr"/>
                      <a:r>
                        <a:rPr lang="en-US" sz="1100" b="1" dirty="0">
                          <a:solidFill>
                            <a:srgbClr val="FF0000"/>
                          </a:solidFill>
                          <a:latin typeface="News Gothic MT" panose="020B0503020103020203" pitchFamily="34" charset="0"/>
                        </a:rPr>
                        <a:t>-61.6%</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rgbClr val="FF0000"/>
                          </a:solidFill>
                          <a:latin typeface="News Gothic MT" panose="020B0503020103020203" pitchFamily="34" charset="0"/>
                        </a:rPr>
                        <a:t>-63.5%</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rgbClr val="FF0000"/>
                          </a:solidFill>
                          <a:latin typeface="News Gothic MT" panose="020B0503020103020203" pitchFamily="34" charset="0"/>
                        </a:rPr>
                        <a:t>-62.8%</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100" b="1" dirty="0">
                          <a:solidFill>
                            <a:srgbClr val="FF0000"/>
                          </a:solidFill>
                          <a:latin typeface="News Gothic MT" panose="020B0503020103020203" pitchFamily="34" charset="0"/>
                        </a:rPr>
                        <a:t>-66.0%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3560099194"/>
                  </a:ext>
                </a:extLst>
              </a:tr>
              <a:tr h="30395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effectLst/>
                          <a:uLnTx/>
                          <a:uFillTx/>
                          <a:latin typeface="News Gothic MT" panose="020B0503020103020203" pitchFamily="34" charset="0"/>
                          <a:ea typeface="+mn-ea"/>
                          <a:cs typeface="+mn-cs"/>
                        </a:rPr>
                        <a:t>(vs. EUR)</a:t>
                      </a:r>
                    </a:p>
                  </a:txBody>
                  <a:tcPr anchor="ctr">
                    <a:lnR w="12700" cap="flat" cmpd="sng" algn="ctr">
                      <a:solidFill>
                        <a:schemeClr val="bg1"/>
                      </a:solidFill>
                      <a:prstDash val="solid"/>
                      <a:round/>
                      <a:headEnd type="none" w="med" len="med"/>
                      <a:tailEnd type="none" w="med" len="med"/>
                    </a:lnR>
                    <a:noFill/>
                  </a:tcPr>
                </a:tc>
                <a:tc>
                  <a:txBody>
                    <a:bodyPr/>
                    <a:lstStyle/>
                    <a:p>
                      <a:pPr algn="ctr"/>
                      <a:r>
                        <a:rPr lang="en-US" sz="1100" b="1" dirty="0">
                          <a:solidFill>
                            <a:schemeClr val="tx1"/>
                          </a:solidFill>
                          <a:latin typeface="News Gothic MT" panose="020B0503020103020203" pitchFamily="34" charset="0"/>
                        </a:rPr>
                        <a:t>Wave 1</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tc>
                  <a:txBody>
                    <a:bodyPr/>
                    <a:lstStyle/>
                    <a:p>
                      <a:pPr algn="ctr"/>
                      <a:r>
                        <a:rPr lang="en-US" sz="1100" b="1" dirty="0">
                          <a:solidFill>
                            <a:schemeClr val="tx1"/>
                          </a:solidFill>
                          <a:latin typeface="News Gothic MT" panose="020B0503020103020203" pitchFamily="34" charset="0"/>
                        </a:rPr>
                        <a:t>Wave 2</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tc>
                  <a:txBody>
                    <a:bodyPr/>
                    <a:lstStyle/>
                    <a:p>
                      <a:pPr algn="ctr"/>
                      <a:r>
                        <a:rPr lang="en-US" sz="1100" b="1" dirty="0">
                          <a:solidFill>
                            <a:schemeClr val="tx1"/>
                          </a:solidFill>
                          <a:latin typeface="News Gothic MT" panose="020B0503020103020203" pitchFamily="34" charset="0"/>
                        </a:rPr>
                        <a:t>Wave 3</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tc>
                  <a:txBody>
                    <a:bodyPr/>
                    <a:lstStyle/>
                    <a:p>
                      <a:pPr algn="ctr"/>
                      <a:r>
                        <a:rPr lang="en-US" sz="1100" b="1" dirty="0">
                          <a:solidFill>
                            <a:schemeClr val="tx1"/>
                          </a:solidFill>
                          <a:latin typeface="News Gothic MT" panose="020B0503020103020203" pitchFamily="34" charset="0"/>
                        </a:rPr>
                        <a:t>Wave 4</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extLst>
                  <a:ext uri="{0D108BD9-81ED-4DB2-BD59-A6C34878D82A}">
                    <a16:rowId xmlns:a16="http://schemas.microsoft.com/office/drawing/2014/main" val="3780244670"/>
                  </a:ext>
                </a:extLst>
              </a:tr>
            </a:tbl>
          </a:graphicData>
        </a:graphic>
      </p:graphicFrame>
      <p:sp>
        <p:nvSpPr>
          <p:cNvPr id="14" name="TextBox 13">
            <a:extLst>
              <a:ext uri="{FF2B5EF4-FFF2-40B4-BE49-F238E27FC236}">
                <a16:creationId xmlns:a16="http://schemas.microsoft.com/office/drawing/2014/main" id="{91A46E5C-EF76-4E1C-9DCA-6760BB1CC1A7}"/>
              </a:ext>
            </a:extLst>
          </p:cNvPr>
          <p:cNvSpPr txBox="1"/>
          <p:nvPr/>
        </p:nvSpPr>
        <p:spPr>
          <a:xfrm>
            <a:off x="1037716" y="1236235"/>
            <a:ext cx="10386905" cy="646331"/>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1200" dirty="0">
                <a:solidFill>
                  <a:schemeClr val="tx2"/>
                </a:solidFill>
                <a:latin typeface="News Gothic MT" panose="020B0503020103020203" pitchFamily="34" charset="0"/>
              </a:rPr>
              <a:t>California maintains a strong competitive position in Mexico but struggles in Europe and Australia. </a:t>
            </a: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200" b="0" i="0" u="none" strike="noStrike" kern="1200" cap="none" spc="0" normalizeH="0" baseline="0" noProof="0" dirty="0">
                <a:ln>
                  <a:noFill/>
                </a:ln>
                <a:solidFill>
                  <a:schemeClr val="tx2"/>
                </a:solidFill>
                <a:effectLst/>
                <a:uLnTx/>
                <a:uFillTx/>
                <a:latin typeface="News Gothic MT" panose="020B0503020103020203" pitchFamily="34" charset="0"/>
                <a:ea typeface="+mn-ea"/>
                <a:cs typeface="+mn-cs"/>
              </a:rPr>
              <a:t>California’s position in Australia and Canada softened in the most recent wave. </a:t>
            </a: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endParaRPr kumimoji="0" lang="en-US" sz="1200" b="0" i="0" u="none" strike="noStrike" kern="1200" cap="none" spc="0" normalizeH="0" baseline="0" noProof="0" dirty="0">
              <a:ln>
                <a:noFill/>
              </a:ln>
              <a:solidFill>
                <a:schemeClr val="tx2"/>
              </a:solidFill>
              <a:effectLst/>
              <a:uLnTx/>
              <a:uFillTx/>
              <a:latin typeface="News Gothic MT" panose="020B0503020103020203" pitchFamily="34" charset="0"/>
              <a:ea typeface="+mn-ea"/>
              <a:cs typeface="+mn-cs"/>
            </a:endParaRPr>
          </a:p>
        </p:txBody>
      </p:sp>
    </p:spTree>
    <p:extLst>
      <p:ext uri="{BB962C8B-B14F-4D97-AF65-F5344CB8AC3E}">
        <p14:creationId xmlns:p14="http://schemas.microsoft.com/office/powerpoint/2010/main" val="2295131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75EAB25-B871-4B19-7E02-B28728E265A7}"/>
              </a:ext>
            </a:extLst>
          </p:cNvPr>
          <p:cNvSpPr>
            <a:spLocks noGrp="1"/>
          </p:cNvSpPr>
          <p:nvPr>
            <p:ph type="body" sz="quarter" idx="10"/>
          </p:nvPr>
        </p:nvSpPr>
        <p:spPr/>
        <p:txBody>
          <a:bodyPr/>
          <a:lstStyle/>
          <a:p>
            <a:r>
              <a:rPr lang="en-US" dirty="0"/>
              <a:t>Travel Credit</a:t>
            </a:r>
          </a:p>
        </p:txBody>
      </p:sp>
      <p:graphicFrame>
        <p:nvGraphicFramePr>
          <p:cNvPr id="3" name="Chart 2">
            <a:extLst>
              <a:ext uri="{FF2B5EF4-FFF2-40B4-BE49-F238E27FC236}">
                <a16:creationId xmlns:a16="http://schemas.microsoft.com/office/drawing/2014/main" id="{82A6C8E4-4C92-BDF5-78A8-F01A0EF899F9}"/>
              </a:ext>
            </a:extLst>
          </p:cNvPr>
          <p:cNvGraphicFramePr>
            <a:graphicFrameLocks/>
          </p:cNvGraphicFramePr>
          <p:nvPr>
            <p:extLst>
              <p:ext uri="{D42A27DB-BD31-4B8C-83A1-F6EECF244321}">
                <p14:modId xmlns:p14="http://schemas.microsoft.com/office/powerpoint/2010/main" val="738929932"/>
              </p:ext>
            </p:extLst>
          </p:nvPr>
        </p:nvGraphicFramePr>
        <p:xfrm>
          <a:off x="609600" y="2407777"/>
          <a:ext cx="10972800" cy="36576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6FCCA473-B667-AE9B-F7FA-5706DA4924E8}"/>
              </a:ext>
            </a:extLst>
          </p:cNvPr>
          <p:cNvSpPr txBox="1"/>
          <p:nvPr/>
        </p:nvSpPr>
        <p:spPr>
          <a:xfrm>
            <a:off x="1037716" y="1434582"/>
            <a:ext cx="10386905" cy="646331"/>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200" b="0" i="0" u="none" strike="noStrike" kern="1200" cap="none" spc="0" normalizeH="0" baseline="0" noProof="0" dirty="0">
                <a:ln>
                  <a:noFill/>
                </a:ln>
                <a:solidFill>
                  <a:schemeClr val="tx2"/>
                </a:solidFill>
                <a:effectLst/>
                <a:uLnTx/>
                <a:uFillTx/>
                <a:latin typeface="News Gothic MT" panose="020B0503020103020203" pitchFamily="34" charset="0"/>
                <a:ea typeface="+mn-ea"/>
                <a:cs typeface="+mn-cs"/>
              </a:rPr>
              <a:t>International travelers have been using travel credits since January 2022, as evidenced by fewer unused travel credits in the current wave in Australia, Canada, France, and UK. </a:t>
            </a: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endParaRPr kumimoji="0" lang="en-US" sz="1200" b="0" i="0" u="none" strike="noStrike" kern="1200" cap="none" spc="0" normalizeH="0" baseline="0" noProof="0" dirty="0">
              <a:ln>
                <a:noFill/>
              </a:ln>
              <a:solidFill>
                <a:schemeClr val="tx2"/>
              </a:solidFill>
              <a:effectLst/>
              <a:uLnTx/>
              <a:uFillTx/>
              <a:latin typeface="News Gothic MT" panose="020B0503020103020203" pitchFamily="34" charset="0"/>
              <a:ea typeface="+mn-ea"/>
              <a:cs typeface="+mn-cs"/>
            </a:endParaRPr>
          </a:p>
        </p:txBody>
      </p:sp>
    </p:spTree>
    <p:extLst>
      <p:ext uri="{BB962C8B-B14F-4D97-AF65-F5344CB8AC3E}">
        <p14:creationId xmlns:p14="http://schemas.microsoft.com/office/powerpoint/2010/main" val="3122319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3B12D0D-4CBA-16FB-C079-1F76E3696D3F}"/>
              </a:ext>
            </a:extLst>
          </p:cNvPr>
          <p:cNvSpPr>
            <a:spLocks noGrp="1"/>
          </p:cNvSpPr>
          <p:nvPr>
            <p:ph type="body" sz="quarter" idx="10"/>
          </p:nvPr>
        </p:nvSpPr>
        <p:spPr/>
        <p:txBody>
          <a:bodyPr/>
          <a:lstStyle/>
          <a:p>
            <a:r>
              <a:rPr lang="en-US" dirty="0"/>
              <a:t>Ukraine Impact</a:t>
            </a:r>
          </a:p>
        </p:txBody>
      </p:sp>
      <p:graphicFrame>
        <p:nvGraphicFramePr>
          <p:cNvPr id="4" name="Chart 3">
            <a:extLst>
              <a:ext uri="{FF2B5EF4-FFF2-40B4-BE49-F238E27FC236}">
                <a16:creationId xmlns:a16="http://schemas.microsoft.com/office/drawing/2014/main" id="{F3A5F5E5-E60D-B09E-52E6-BC768AB9142A}"/>
              </a:ext>
            </a:extLst>
          </p:cNvPr>
          <p:cNvGraphicFramePr>
            <a:graphicFrameLocks/>
          </p:cNvGraphicFramePr>
          <p:nvPr>
            <p:extLst>
              <p:ext uri="{D42A27DB-BD31-4B8C-83A1-F6EECF244321}">
                <p14:modId xmlns:p14="http://schemas.microsoft.com/office/powerpoint/2010/main" val="2093041806"/>
              </p:ext>
            </p:extLst>
          </p:nvPr>
        </p:nvGraphicFramePr>
        <p:xfrm>
          <a:off x="381000" y="2215498"/>
          <a:ext cx="11430000" cy="36576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72B94152-D377-D8B5-C779-9263CB940F0F}"/>
              </a:ext>
            </a:extLst>
          </p:cNvPr>
          <p:cNvSpPr txBox="1"/>
          <p:nvPr/>
        </p:nvSpPr>
        <p:spPr>
          <a:xfrm>
            <a:off x="1037716" y="1434582"/>
            <a:ext cx="10386905" cy="830997"/>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200" b="0" i="0" u="none" strike="noStrike" kern="1200" cap="none" spc="0" normalizeH="0" baseline="0" noProof="0" dirty="0">
                <a:ln>
                  <a:noFill/>
                </a:ln>
                <a:solidFill>
                  <a:schemeClr val="tx2"/>
                </a:solidFill>
                <a:effectLst/>
                <a:uLnTx/>
                <a:uFillTx/>
                <a:latin typeface="News Gothic MT" panose="020B0503020103020203" pitchFamily="34" charset="0"/>
                <a:ea typeface="+mn-ea"/>
                <a:cs typeface="+mn-cs"/>
              </a:rPr>
              <a:t>The war in Ukraine has had/will have no impact on 2022 travel plans for most </a:t>
            </a:r>
            <a:r>
              <a:rPr lang="en-US" sz="1200" dirty="0">
                <a:solidFill>
                  <a:schemeClr val="tx2"/>
                </a:solidFill>
                <a:latin typeface="News Gothic MT" panose="020B0503020103020203" pitchFamily="34" charset="0"/>
              </a:rPr>
              <a:t>international travelers across countries. </a:t>
            </a: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200" b="0" i="0" u="none" strike="noStrike" kern="1200" cap="none" spc="0" normalizeH="0" baseline="0" noProof="0" dirty="0">
                <a:ln>
                  <a:noFill/>
                </a:ln>
                <a:solidFill>
                  <a:schemeClr val="tx2"/>
                </a:solidFill>
                <a:effectLst/>
                <a:uLnTx/>
                <a:uFillTx/>
                <a:latin typeface="News Gothic MT" panose="020B0503020103020203" pitchFamily="34" charset="0"/>
                <a:ea typeface="+mn-ea"/>
                <a:cs typeface="+mn-cs"/>
              </a:rPr>
              <a:t>Germany is the most affected, with close to a third of international travelers indicating some influence. </a:t>
            </a:r>
            <a:r>
              <a:rPr lang="en-US" sz="1200" dirty="0">
                <a:solidFill>
                  <a:schemeClr val="tx2"/>
                </a:solidFill>
                <a:latin typeface="News Gothic MT" panose="020B0503020103020203" pitchFamily="34" charset="0"/>
              </a:rPr>
              <a:t>Postponing upcoming travel or changing travel plans are the most prevalent changes. </a:t>
            </a:r>
            <a:endParaRPr kumimoji="0" lang="en-US" sz="1200" b="0" i="0" u="none" strike="noStrike" kern="1200" cap="none" spc="0" normalizeH="0" baseline="0" noProof="0" dirty="0">
              <a:ln>
                <a:noFill/>
              </a:ln>
              <a:solidFill>
                <a:schemeClr val="tx2"/>
              </a:solidFill>
              <a:effectLst/>
              <a:uLnTx/>
              <a:uFillTx/>
              <a:latin typeface="News Gothic MT" panose="020B0503020103020203"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200" b="0" i="0" u="none" strike="noStrike" kern="1200" cap="none" spc="0" normalizeH="0" baseline="0" noProof="0" dirty="0">
                <a:ln>
                  <a:noFill/>
                </a:ln>
                <a:solidFill>
                  <a:schemeClr val="tx2"/>
                </a:solidFill>
                <a:effectLst/>
                <a:uLnTx/>
                <a:uFillTx/>
                <a:latin typeface="News Gothic MT" panose="020B0503020103020203" pitchFamily="34" charset="0"/>
                <a:ea typeface="+mn-ea"/>
                <a:cs typeface="+mn-cs"/>
              </a:rPr>
              <a:t>Very few have canceled travel due to the war. </a:t>
            </a:r>
          </a:p>
        </p:txBody>
      </p:sp>
    </p:spTree>
    <p:extLst>
      <p:ext uri="{BB962C8B-B14F-4D97-AF65-F5344CB8AC3E}">
        <p14:creationId xmlns:p14="http://schemas.microsoft.com/office/powerpoint/2010/main" val="1367285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3B12D0D-4CBA-16FB-C079-1F76E3696D3F}"/>
              </a:ext>
            </a:extLst>
          </p:cNvPr>
          <p:cNvSpPr>
            <a:spLocks noGrp="1"/>
          </p:cNvSpPr>
          <p:nvPr>
            <p:ph type="body" sz="quarter" idx="10"/>
          </p:nvPr>
        </p:nvSpPr>
        <p:spPr/>
        <p:txBody>
          <a:bodyPr/>
          <a:lstStyle/>
          <a:p>
            <a:r>
              <a:rPr lang="en-US" dirty="0"/>
              <a:t>Prices Impact</a:t>
            </a:r>
          </a:p>
        </p:txBody>
      </p:sp>
      <p:graphicFrame>
        <p:nvGraphicFramePr>
          <p:cNvPr id="5" name="Chart 4">
            <a:extLst>
              <a:ext uri="{FF2B5EF4-FFF2-40B4-BE49-F238E27FC236}">
                <a16:creationId xmlns:a16="http://schemas.microsoft.com/office/drawing/2014/main" id="{BC4F478D-98C5-8AA6-06AF-42F88BDB8C14}"/>
              </a:ext>
            </a:extLst>
          </p:cNvPr>
          <p:cNvGraphicFramePr>
            <a:graphicFrameLocks/>
          </p:cNvGraphicFramePr>
          <p:nvPr>
            <p:extLst>
              <p:ext uri="{D42A27DB-BD31-4B8C-83A1-F6EECF244321}">
                <p14:modId xmlns:p14="http://schemas.microsoft.com/office/powerpoint/2010/main" val="297273196"/>
              </p:ext>
            </p:extLst>
          </p:nvPr>
        </p:nvGraphicFramePr>
        <p:xfrm>
          <a:off x="381000" y="2147130"/>
          <a:ext cx="11430000" cy="36576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AD1A3B6E-6406-16B6-0E44-457A190154F5}"/>
              </a:ext>
            </a:extLst>
          </p:cNvPr>
          <p:cNvSpPr txBox="1"/>
          <p:nvPr/>
        </p:nvSpPr>
        <p:spPr>
          <a:xfrm>
            <a:off x="1037716" y="1434582"/>
            <a:ext cx="10386905" cy="830997"/>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200" b="0" i="0" u="none" strike="noStrike" kern="1200" cap="none" spc="0" normalizeH="0" baseline="0" noProof="0" dirty="0">
                <a:ln>
                  <a:noFill/>
                </a:ln>
                <a:solidFill>
                  <a:schemeClr val="tx2"/>
                </a:solidFill>
                <a:effectLst/>
                <a:uLnTx/>
                <a:uFillTx/>
                <a:latin typeface="News Gothic MT" panose="020B0503020103020203" pitchFamily="34" charset="0"/>
                <a:ea typeface="+mn-ea"/>
                <a:cs typeface="+mn-cs"/>
              </a:rPr>
              <a:t>Around </a:t>
            </a:r>
            <a:r>
              <a:rPr lang="en-US" sz="1200" dirty="0">
                <a:solidFill>
                  <a:schemeClr val="tx2"/>
                </a:solidFill>
                <a:latin typeface="News Gothic MT" panose="020B0503020103020203" pitchFamily="34" charset="0"/>
              </a:rPr>
              <a:t>a </a:t>
            </a:r>
            <a:r>
              <a:rPr kumimoji="0" lang="en-US" sz="1200" b="0" i="0" u="none" strike="noStrike" kern="1200" cap="none" spc="0" normalizeH="0" baseline="0" noProof="0" dirty="0">
                <a:ln>
                  <a:noFill/>
                </a:ln>
                <a:solidFill>
                  <a:schemeClr val="tx2"/>
                </a:solidFill>
                <a:effectLst/>
                <a:uLnTx/>
                <a:uFillTx/>
                <a:latin typeface="News Gothic MT" panose="020B0503020103020203" pitchFamily="34" charset="0"/>
                <a:ea typeface="+mn-ea"/>
                <a:cs typeface="+mn-cs"/>
              </a:rPr>
              <a:t>third of international travelers indicate that the price of travel has impacted their 2022 travel plans. </a:t>
            </a:r>
            <a:r>
              <a:rPr lang="en-US" sz="1200" dirty="0">
                <a:solidFill>
                  <a:schemeClr val="tx2"/>
                </a:solidFill>
                <a:latin typeface="News Gothic MT" panose="020B0503020103020203" pitchFamily="34" charset="0"/>
              </a:rPr>
              <a:t>Mexico is the outlier, where about half indicate an impact. </a:t>
            </a: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200" b="0" i="0" u="none" strike="noStrike" kern="1200" cap="none" spc="0" normalizeH="0" baseline="0" noProof="0" dirty="0">
                <a:ln>
                  <a:noFill/>
                </a:ln>
                <a:solidFill>
                  <a:schemeClr val="tx2"/>
                </a:solidFill>
                <a:effectLst/>
                <a:uLnTx/>
                <a:uFillTx/>
                <a:latin typeface="News Gothic MT" panose="020B0503020103020203" pitchFamily="34" charset="0"/>
                <a:ea typeface="+mn-ea"/>
                <a:cs typeface="+mn-cs"/>
              </a:rPr>
              <a:t>Postponing or changing plans </a:t>
            </a:r>
            <a:r>
              <a:rPr lang="en-US" sz="1200" dirty="0">
                <a:solidFill>
                  <a:schemeClr val="tx2"/>
                </a:solidFill>
                <a:latin typeface="News Gothic MT" panose="020B0503020103020203" pitchFamily="34" charset="0"/>
              </a:rPr>
              <a:t>are more likely that cancelling plans. </a:t>
            </a:r>
            <a:endParaRPr kumimoji="0" lang="en-US" sz="1200" b="0" i="0" u="none" strike="noStrike" kern="1200" cap="none" spc="0" normalizeH="0" baseline="0" noProof="0" dirty="0">
              <a:ln>
                <a:noFill/>
              </a:ln>
              <a:solidFill>
                <a:schemeClr val="tx2"/>
              </a:solidFill>
              <a:effectLst/>
              <a:uLnTx/>
              <a:uFillTx/>
              <a:latin typeface="News Gothic MT" panose="020B0503020103020203"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endParaRPr kumimoji="0" lang="en-US" sz="1200" b="0" i="0" u="none" strike="noStrike" kern="1200" cap="none" spc="0" normalizeH="0" baseline="0" noProof="0" dirty="0">
              <a:ln>
                <a:noFill/>
              </a:ln>
              <a:solidFill>
                <a:schemeClr val="tx2"/>
              </a:solidFill>
              <a:effectLst/>
              <a:uLnTx/>
              <a:uFillTx/>
              <a:latin typeface="News Gothic MT" panose="020B0503020103020203" pitchFamily="34" charset="0"/>
              <a:ea typeface="+mn-ea"/>
              <a:cs typeface="+mn-cs"/>
            </a:endParaRPr>
          </a:p>
        </p:txBody>
      </p:sp>
    </p:spTree>
    <p:extLst>
      <p:ext uri="{BB962C8B-B14F-4D97-AF65-F5344CB8AC3E}">
        <p14:creationId xmlns:p14="http://schemas.microsoft.com/office/powerpoint/2010/main" val="2862765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97EE5EE-BBF0-CE9C-EB3B-1DE8796097B0}"/>
              </a:ext>
            </a:extLst>
          </p:cNvPr>
          <p:cNvSpPr>
            <a:spLocks noGrp="1"/>
          </p:cNvSpPr>
          <p:nvPr>
            <p:ph type="body" sz="quarter" idx="10"/>
          </p:nvPr>
        </p:nvSpPr>
        <p:spPr/>
        <p:txBody>
          <a:bodyPr/>
          <a:lstStyle/>
          <a:p>
            <a:r>
              <a:rPr lang="en-US" dirty="0"/>
              <a:t>Barriers</a:t>
            </a:r>
          </a:p>
        </p:txBody>
      </p:sp>
      <p:graphicFrame>
        <p:nvGraphicFramePr>
          <p:cNvPr id="3" name="Table 2">
            <a:extLst>
              <a:ext uri="{FF2B5EF4-FFF2-40B4-BE49-F238E27FC236}">
                <a16:creationId xmlns:a16="http://schemas.microsoft.com/office/drawing/2014/main" id="{FF1727BB-264E-E3D2-C715-C4C228A32F88}"/>
              </a:ext>
            </a:extLst>
          </p:cNvPr>
          <p:cNvGraphicFramePr>
            <a:graphicFrameLocks noGrp="1"/>
          </p:cNvGraphicFramePr>
          <p:nvPr>
            <p:extLst>
              <p:ext uri="{D42A27DB-BD31-4B8C-83A1-F6EECF244321}">
                <p14:modId xmlns:p14="http://schemas.microsoft.com/office/powerpoint/2010/main" val="3341938385"/>
              </p:ext>
            </p:extLst>
          </p:nvPr>
        </p:nvGraphicFramePr>
        <p:xfrm>
          <a:off x="381002" y="2124625"/>
          <a:ext cx="11429995" cy="4572002"/>
        </p:xfrm>
        <a:graphic>
          <a:graphicData uri="http://schemas.openxmlformats.org/drawingml/2006/table">
            <a:tbl>
              <a:tblPr>
                <a:tableStyleId>{69C7853C-536D-4A76-A0AE-DD22124D55A5}</a:tableStyleId>
              </a:tblPr>
              <a:tblGrid>
                <a:gridCol w="4250419">
                  <a:extLst>
                    <a:ext uri="{9D8B030D-6E8A-4147-A177-3AD203B41FA5}">
                      <a16:colId xmlns:a16="http://schemas.microsoft.com/office/drawing/2014/main" val="3642538611"/>
                    </a:ext>
                  </a:extLst>
                </a:gridCol>
                <a:gridCol w="598298">
                  <a:extLst>
                    <a:ext uri="{9D8B030D-6E8A-4147-A177-3AD203B41FA5}">
                      <a16:colId xmlns:a16="http://schemas.microsoft.com/office/drawing/2014/main" val="3324088565"/>
                    </a:ext>
                  </a:extLst>
                </a:gridCol>
                <a:gridCol w="598298">
                  <a:extLst>
                    <a:ext uri="{9D8B030D-6E8A-4147-A177-3AD203B41FA5}">
                      <a16:colId xmlns:a16="http://schemas.microsoft.com/office/drawing/2014/main" val="3430740817"/>
                    </a:ext>
                  </a:extLst>
                </a:gridCol>
                <a:gridCol w="598298">
                  <a:extLst>
                    <a:ext uri="{9D8B030D-6E8A-4147-A177-3AD203B41FA5}">
                      <a16:colId xmlns:a16="http://schemas.microsoft.com/office/drawing/2014/main" val="104173136"/>
                    </a:ext>
                  </a:extLst>
                </a:gridCol>
                <a:gridCol w="598298">
                  <a:extLst>
                    <a:ext uri="{9D8B030D-6E8A-4147-A177-3AD203B41FA5}">
                      <a16:colId xmlns:a16="http://schemas.microsoft.com/office/drawing/2014/main" val="2021321883"/>
                    </a:ext>
                  </a:extLst>
                </a:gridCol>
                <a:gridCol w="598298">
                  <a:extLst>
                    <a:ext uri="{9D8B030D-6E8A-4147-A177-3AD203B41FA5}">
                      <a16:colId xmlns:a16="http://schemas.microsoft.com/office/drawing/2014/main" val="612637204"/>
                    </a:ext>
                  </a:extLst>
                </a:gridCol>
                <a:gridCol w="598298">
                  <a:extLst>
                    <a:ext uri="{9D8B030D-6E8A-4147-A177-3AD203B41FA5}">
                      <a16:colId xmlns:a16="http://schemas.microsoft.com/office/drawing/2014/main" val="1994379864"/>
                    </a:ext>
                  </a:extLst>
                </a:gridCol>
                <a:gridCol w="598298">
                  <a:extLst>
                    <a:ext uri="{9D8B030D-6E8A-4147-A177-3AD203B41FA5}">
                      <a16:colId xmlns:a16="http://schemas.microsoft.com/office/drawing/2014/main" val="2630331897"/>
                    </a:ext>
                  </a:extLst>
                </a:gridCol>
                <a:gridCol w="598298">
                  <a:extLst>
                    <a:ext uri="{9D8B030D-6E8A-4147-A177-3AD203B41FA5}">
                      <a16:colId xmlns:a16="http://schemas.microsoft.com/office/drawing/2014/main" val="2779440273"/>
                    </a:ext>
                  </a:extLst>
                </a:gridCol>
                <a:gridCol w="598298">
                  <a:extLst>
                    <a:ext uri="{9D8B030D-6E8A-4147-A177-3AD203B41FA5}">
                      <a16:colId xmlns:a16="http://schemas.microsoft.com/office/drawing/2014/main" val="3611144936"/>
                    </a:ext>
                  </a:extLst>
                </a:gridCol>
                <a:gridCol w="598298">
                  <a:extLst>
                    <a:ext uri="{9D8B030D-6E8A-4147-A177-3AD203B41FA5}">
                      <a16:colId xmlns:a16="http://schemas.microsoft.com/office/drawing/2014/main" val="3760059420"/>
                    </a:ext>
                  </a:extLst>
                </a:gridCol>
                <a:gridCol w="598298">
                  <a:extLst>
                    <a:ext uri="{9D8B030D-6E8A-4147-A177-3AD203B41FA5}">
                      <a16:colId xmlns:a16="http://schemas.microsoft.com/office/drawing/2014/main" val="1145746037"/>
                    </a:ext>
                  </a:extLst>
                </a:gridCol>
                <a:gridCol w="598298">
                  <a:extLst>
                    <a:ext uri="{9D8B030D-6E8A-4147-A177-3AD203B41FA5}">
                      <a16:colId xmlns:a16="http://schemas.microsoft.com/office/drawing/2014/main" val="1311883965"/>
                    </a:ext>
                  </a:extLst>
                </a:gridCol>
              </a:tblGrid>
              <a:tr h="182880">
                <a:tc>
                  <a:txBody>
                    <a:bodyPr/>
                    <a:lstStyle/>
                    <a:p>
                      <a:pPr algn="l" fontAlgn="ctr"/>
                      <a:endParaRPr lang="en-US" sz="900" b="1" i="0" u="none" strike="noStrike" dirty="0">
                        <a:solidFill>
                          <a:schemeClr val="bg1"/>
                        </a:solidFill>
                        <a:effectLst/>
                        <a:latin typeface="News Gothic MT" panose="020B0504020203020204" pitchFamily="34" charset="0"/>
                      </a:endParaRPr>
                    </a:p>
                  </a:txBody>
                  <a:tcPr marL="8601" marR="8601" marT="8601" marB="0" anchor="ctr"/>
                </a:tc>
                <a:tc gridSpan="2">
                  <a:txBody>
                    <a:bodyPr/>
                    <a:lstStyle/>
                    <a:p>
                      <a:pPr algn="ctr" fontAlgn="b"/>
                      <a:r>
                        <a:rPr lang="en-US" sz="900" b="1" u="none" strike="noStrike">
                          <a:solidFill>
                            <a:schemeClr val="bg1"/>
                          </a:solidFill>
                          <a:effectLst/>
                          <a:latin typeface="News Gothic MT" panose="020B0504020203020204" pitchFamily="34" charset="0"/>
                        </a:rPr>
                        <a:t>Australia</a:t>
                      </a:r>
                      <a:endParaRPr lang="en-US" sz="900" b="1" i="0" u="none" strike="noStrike">
                        <a:solidFill>
                          <a:schemeClr val="bg1"/>
                        </a:solidFill>
                        <a:effectLst/>
                        <a:latin typeface="News Gothic MT" panose="020B0504020203020204" pitchFamily="34" charset="0"/>
                      </a:endParaRPr>
                    </a:p>
                  </a:txBody>
                  <a:tcPr marL="8601" marR="8601" marT="8601" marB="0" anchor="ctr"/>
                </a:tc>
                <a:tc hMerge="1">
                  <a:txBody>
                    <a:bodyPr/>
                    <a:lstStyle/>
                    <a:p>
                      <a:endParaRPr lang="en-US"/>
                    </a:p>
                  </a:txBody>
                  <a:tcPr/>
                </a:tc>
                <a:tc gridSpan="2">
                  <a:txBody>
                    <a:bodyPr/>
                    <a:lstStyle/>
                    <a:p>
                      <a:pPr algn="ctr" fontAlgn="b"/>
                      <a:r>
                        <a:rPr lang="en-US" sz="900" b="1" u="none" strike="noStrike" dirty="0">
                          <a:solidFill>
                            <a:schemeClr val="bg1"/>
                          </a:solidFill>
                          <a:effectLst/>
                          <a:latin typeface="News Gothic MT" panose="020B0504020203020204" pitchFamily="34" charset="0"/>
                        </a:rPr>
                        <a:t>Canada</a:t>
                      </a:r>
                      <a:endParaRPr lang="en-US" sz="900" b="1" i="0" u="none" strike="noStrike" dirty="0">
                        <a:solidFill>
                          <a:schemeClr val="bg1"/>
                        </a:solidFill>
                        <a:effectLst/>
                        <a:latin typeface="News Gothic MT" panose="020B0504020203020204" pitchFamily="34" charset="0"/>
                      </a:endParaRPr>
                    </a:p>
                  </a:txBody>
                  <a:tcPr marL="8601" marR="8601" marT="8601" marB="0" anchor="ctr"/>
                </a:tc>
                <a:tc hMerge="1">
                  <a:txBody>
                    <a:bodyPr/>
                    <a:lstStyle/>
                    <a:p>
                      <a:endParaRPr lang="en-US"/>
                    </a:p>
                  </a:txBody>
                  <a:tcPr/>
                </a:tc>
                <a:tc gridSpan="2">
                  <a:txBody>
                    <a:bodyPr/>
                    <a:lstStyle/>
                    <a:p>
                      <a:pPr algn="ctr" fontAlgn="b"/>
                      <a:r>
                        <a:rPr lang="en-US" sz="900" b="1" u="none" strike="noStrike" dirty="0">
                          <a:solidFill>
                            <a:schemeClr val="bg1"/>
                          </a:solidFill>
                          <a:effectLst/>
                          <a:latin typeface="News Gothic MT" panose="020B0504020203020204" pitchFamily="34" charset="0"/>
                        </a:rPr>
                        <a:t>France</a:t>
                      </a:r>
                      <a:endParaRPr lang="en-US" sz="900" b="1" i="0" u="none" strike="noStrike" dirty="0">
                        <a:solidFill>
                          <a:schemeClr val="bg1"/>
                        </a:solidFill>
                        <a:effectLst/>
                        <a:latin typeface="News Gothic MT" panose="020B0504020203020204" pitchFamily="34" charset="0"/>
                      </a:endParaRPr>
                    </a:p>
                  </a:txBody>
                  <a:tcPr marL="8601" marR="8601" marT="8601" marB="0" anchor="ctr"/>
                </a:tc>
                <a:tc hMerge="1">
                  <a:txBody>
                    <a:bodyPr/>
                    <a:lstStyle/>
                    <a:p>
                      <a:endParaRPr lang="en-US"/>
                    </a:p>
                  </a:txBody>
                  <a:tcPr/>
                </a:tc>
                <a:tc gridSpan="2">
                  <a:txBody>
                    <a:bodyPr/>
                    <a:lstStyle/>
                    <a:p>
                      <a:pPr algn="ctr" fontAlgn="b"/>
                      <a:r>
                        <a:rPr lang="en-US" sz="900" b="1" u="none" strike="noStrike" dirty="0">
                          <a:solidFill>
                            <a:schemeClr val="bg1"/>
                          </a:solidFill>
                          <a:effectLst/>
                          <a:latin typeface="News Gothic MT" panose="020B0504020203020204" pitchFamily="34" charset="0"/>
                        </a:rPr>
                        <a:t>Germany</a:t>
                      </a:r>
                      <a:endParaRPr lang="en-US" sz="900" b="1" i="0" u="none" strike="noStrike" dirty="0">
                        <a:solidFill>
                          <a:schemeClr val="bg1"/>
                        </a:solidFill>
                        <a:effectLst/>
                        <a:latin typeface="News Gothic MT" panose="020B0504020203020204" pitchFamily="34" charset="0"/>
                      </a:endParaRPr>
                    </a:p>
                  </a:txBody>
                  <a:tcPr marL="8601" marR="8601" marT="8601" marB="0" anchor="ctr"/>
                </a:tc>
                <a:tc hMerge="1">
                  <a:txBody>
                    <a:bodyPr/>
                    <a:lstStyle/>
                    <a:p>
                      <a:endParaRPr lang="en-US"/>
                    </a:p>
                  </a:txBody>
                  <a:tcPr/>
                </a:tc>
                <a:tc gridSpan="2">
                  <a:txBody>
                    <a:bodyPr/>
                    <a:lstStyle/>
                    <a:p>
                      <a:pPr algn="ctr" fontAlgn="b"/>
                      <a:r>
                        <a:rPr lang="en-US" sz="900" b="1" u="none" strike="noStrike">
                          <a:solidFill>
                            <a:schemeClr val="bg1"/>
                          </a:solidFill>
                          <a:effectLst/>
                          <a:latin typeface="News Gothic MT" panose="020B0504020203020204" pitchFamily="34" charset="0"/>
                        </a:rPr>
                        <a:t>Mexico</a:t>
                      </a:r>
                      <a:endParaRPr lang="en-US" sz="900" b="1" i="0" u="none" strike="noStrike">
                        <a:solidFill>
                          <a:schemeClr val="bg1"/>
                        </a:solidFill>
                        <a:effectLst/>
                        <a:latin typeface="News Gothic MT" panose="020B0504020203020204" pitchFamily="34" charset="0"/>
                      </a:endParaRPr>
                    </a:p>
                  </a:txBody>
                  <a:tcPr marL="8601" marR="8601" marT="8601" marB="0" anchor="ctr"/>
                </a:tc>
                <a:tc hMerge="1">
                  <a:txBody>
                    <a:bodyPr/>
                    <a:lstStyle/>
                    <a:p>
                      <a:endParaRPr lang="en-US"/>
                    </a:p>
                  </a:txBody>
                  <a:tcPr/>
                </a:tc>
                <a:tc gridSpan="2">
                  <a:txBody>
                    <a:bodyPr/>
                    <a:lstStyle/>
                    <a:p>
                      <a:pPr algn="ctr" fontAlgn="b"/>
                      <a:r>
                        <a:rPr lang="en-US" sz="900" b="1" u="none" strike="noStrike">
                          <a:solidFill>
                            <a:schemeClr val="bg1"/>
                          </a:solidFill>
                          <a:effectLst/>
                          <a:latin typeface="News Gothic MT" panose="020B0504020203020204" pitchFamily="34" charset="0"/>
                        </a:rPr>
                        <a:t>UK</a:t>
                      </a:r>
                      <a:endParaRPr lang="en-US" sz="900" b="1" i="0" u="none" strike="noStrike">
                        <a:solidFill>
                          <a:schemeClr val="bg1"/>
                        </a:solidFill>
                        <a:effectLst/>
                        <a:latin typeface="News Gothic MT" panose="020B0504020203020204" pitchFamily="34" charset="0"/>
                      </a:endParaRPr>
                    </a:p>
                  </a:txBody>
                  <a:tcPr marL="8601" marR="8601" marT="8601" marB="0" anchor="ctr"/>
                </a:tc>
                <a:tc hMerge="1">
                  <a:txBody>
                    <a:bodyPr/>
                    <a:lstStyle/>
                    <a:p>
                      <a:endParaRPr lang="en-US"/>
                    </a:p>
                  </a:txBody>
                  <a:tcPr/>
                </a:tc>
                <a:extLst>
                  <a:ext uri="{0D108BD9-81ED-4DB2-BD59-A6C34878D82A}">
                    <a16:rowId xmlns:a16="http://schemas.microsoft.com/office/drawing/2014/main" val="99781405"/>
                  </a:ext>
                </a:extLst>
              </a:tr>
              <a:tr h="365762">
                <a:tc>
                  <a:txBody>
                    <a:bodyPr/>
                    <a:lstStyle/>
                    <a:p>
                      <a:pPr algn="ctr" fontAlgn="ctr"/>
                      <a:r>
                        <a:rPr lang="en-US" sz="900" b="1" u="none" strike="noStrike">
                          <a:solidFill>
                            <a:schemeClr val="bg1"/>
                          </a:solidFill>
                          <a:effectLst/>
                          <a:latin typeface="News Gothic MT" panose="020B0504020203020204" pitchFamily="34" charset="0"/>
                        </a:rPr>
                        <a:t>Mean Rating (1-5)</a:t>
                      </a:r>
                      <a:br>
                        <a:rPr lang="en-US" sz="900" b="1" u="none" strike="noStrike">
                          <a:solidFill>
                            <a:schemeClr val="bg1"/>
                          </a:solidFill>
                          <a:effectLst/>
                          <a:latin typeface="News Gothic MT" panose="020B0504020203020204" pitchFamily="34" charset="0"/>
                        </a:rPr>
                      </a:br>
                      <a:r>
                        <a:rPr lang="en-US" sz="900" b="1" u="none" strike="noStrike">
                          <a:solidFill>
                            <a:schemeClr val="bg1"/>
                          </a:solidFill>
                          <a:effectLst/>
                          <a:latin typeface="News Gothic MT" panose="020B0504020203020204" pitchFamily="34" charset="0"/>
                        </a:rPr>
                        <a:t>Among Not Very/Not At All Likely to Visit California</a:t>
                      </a:r>
                      <a:endParaRPr lang="en-US" sz="900" b="1"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b="1" u="none" strike="noStrike">
                          <a:solidFill>
                            <a:schemeClr val="bg1"/>
                          </a:solidFill>
                          <a:effectLst/>
                          <a:latin typeface="News Gothic MT" panose="020B0504020203020204" pitchFamily="34" charset="0"/>
                        </a:rPr>
                        <a:t>Jan 2022 </a:t>
                      </a:r>
                      <a:br>
                        <a:rPr lang="en-US" sz="900" b="1" u="none" strike="noStrike">
                          <a:solidFill>
                            <a:schemeClr val="bg1"/>
                          </a:solidFill>
                          <a:effectLst/>
                          <a:latin typeface="News Gothic MT" panose="020B0504020203020204" pitchFamily="34" charset="0"/>
                        </a:rPr>
                      </a:br>
                      <a:r>
                        <a:rPr lang="en-US" sz="900" b="1" u="none" strike="noStrike">
                          <a:solidFill>
                            <a:schemeClr val="bg1"/>
                          </a:solidFill>
                          <a:effectLst/>
                          <a:latin typeface="News Gothic MT" panose="020B0504020203020204" pitchFamily="34" charset="0"/>
                        </a:rPr>
                        <a:t>Wave</a:t>
                      </a:r>
                      <a:endParaRPr lang="en-US" sz="900" b="1"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b="1" u="none" strike="noStrike">
                          <a:solidFill>
                            <a:schemeClr val="bg1"/>
                          </a:solidFill>
                          <a:effectLst/>
                          <a:latin typeface="News Gothic MT" panose="020B0504020203020204" pitchFamily="34" charset="0"/>
                        </a:rPr>
                        <a:t>Apr 2022 </a:t>
                      </a:r>
                      <a:br>
                        <a:rPr lang="en-US" sz="900" b="1" u="none" strike="noStrike">
                          <a:solidFill>
                            <a:schemeClr val="bg1"/>
                          </a:solidFill>
                          <a:effectLst/>
                          <a:latin typeface="News Gothic MT" panose="020B0504020203020204" pitchFamily="34" charset="0"/>
                        </a:rPr>
                      </a:br>
                      <a:r>
                        <a:rPr lang="en-US" sz="900" b="1" u="none" strike="noStrike">
                          <a:solidFill>
                            <a:schemeClr val="bg1"/>
                          </a:solidFill>
                          <a:effectLst/>
                          <a:latin typeface="News Gothic MT" panose="020B0504020203020204" pitchFamily="34" charset="0"/>
                        </a:rPr>
                        <a:t>Wave</a:t>
                      </a:r>
                      <a:endParaRPr lang="en-US" sz="900" b="1"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b="1" u="none" strike="noStrike">
                          <a:solidFill>
                            <a:schemeClr val="bg1"/>
                          </a:solidFill>
                          <a:effectLst/>
                          <a:latin typeface="News Gothic MT" panose="020B0504020203020204" pitchFamily="34" charset="0"/>
                        </a:rPr>
                        <a:t>Jan 2022 </a:t>
                      </a:r>
                      <a:br>
                        <a:rPr lang="en-US" sz="900" b="1" u="none" strike="noStrike">
                          <a:solidFill>
                            <a:schemeClr val="bg1"/>
                          </a:solidFill>
                          <a:effectLst/>
                          <a:latin typeface="News Gothic MT" panose="020B0504020203020204" pitchFamily="34" charset="0"/>
                        </a:rPr>
                      </a:br>
                      <a:r>
                        <a:rPr lang="en-US" sz="900" b="1" u="none" strike="noStrike">
                          <a:solidFill>
                            <a:schemeClr val="bg1"/>
                          </a:solidFill>
                          <a:effectLst/>
                          <a:latin typeface="News Gothic MT" panose="020B0504020203020204" pitchFamily="34" charset="0"/>
                        </a:rPr>
                        <a:t>Wave</a:t>
                      </a:r>
                      <a:endParaRPr lang="en-US" sz="900" b="1"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b="1" u="none" strike="noStrike">
                          <a:solidFill>
                            <a:schemeClr val="bg1"/>
                          </a:solidFill>
                          <a:effectLst/>
                          <a:latin typeface="News Gothic MT" panose="020B0504020203020204" pitchFamily="34" charset="0"/>
                        </a:rPr>
                        <a:t>Apr 2022 </a:t>
                      </a:r>
                      <a:br>
                        <a:rPr lang="en-US" sz="900" b="1" u="none" strike="noStrike">
                          <a:solidFill>
                            <a:schemeClr val="bg1"/>
                          </a:solidFill>
                          <a:effectLst/>
                          <a:latin typeface="News Gothic MT" panose="020B0504020203020204" pitchFamily="34" charset="0"/>
                        </a:rPr>
                      </a:br>
                      <a:r>
                        <a:rPr lang="en-US" sz="900" b="1" u="none" strike="noStrike">
                          <a:solidFill>
                            <a:schemeClr val="bg1"/>
                          </a:solidFill>
                          <a:effectLst/>
                          <a:latin typeface="News Gothic MT" panose="020B0504020203020204" pitchFamily="34" charset="0"/>
                        </a:rPr>
                        <a:t>Wave</a:t>
                      </a:r>
                      <a:endParaRPr lang="en-US" sz="900" b="1"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b="1" u="none" strike="noStrike">
                          <a:solidFill>
                            <a:schemeClr val="bg1"/>
                          </a:solidFill>
                          <a:effectLst/>
                          <a:latin typeface="News Gothic MT" panose="020B0504020203020204" pitchFamily="34" charset="0"/>
                        </a:rPr>
                        <a:t>Jan 2022 </a:t>
                      </a:r>
                      <a:br>
                        <a:rPr lang="en-US" sz="900" b="1" u="none" strike="noStrike">
                          <a:solidFill>
                            <a:schemeClr val="bg1"/>
                          </a:solidFill>
                          <a:effectLst/>
                          <a:latin typeface="News Gothic MT" panose="020B0504020203020204" pitchFamily="34" charset="0"/>
                        </a:rPr>
                      </a:br>
                      <a:r>
                        <a:rPr lang="en-US" sz="900" b="1" u="none" strike="noStrike">
                          <a:solidFill>
                            <a:schemeClr val="bg1"/>
                          </a:solidFill>
                          <a:effectLst/>
                          <a:latin typeface="News Gothic MT" panose="020B0504020203020204" pitchFamily="34" charset="0"/>
                        </a:rPr>
                        <a:t>Wave</a:t>
                      </a:r>
                      <a:endParaRPr lang="en-US" sz="900" b="1"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b="1" u="none" strike="noStrike">
                          <a:solidFill>
                            <a:schemeClr val="bg1"/>
                          </a:solidFill>
                          <a:effectLst/>
                          <a:latin typeface="News Gothic MT" panose="020B0504020203020204" pitchFamily="34" charset="0"/>
                        </a:rPr>
                        <a:t>Apr 2022 </a:t>
                      </a:r>
                      <a:br>
                        <a:rPr lang="en-US" sz="900" b="1" u="none" strike="noStrike">
                          <a:solidFill>
                            <a:schemeClr val="bg1"/>
                          </a:solidFill>
                          <a:effectLst/>
                          <a:latin typeface="News Gothic MT" panose="020B0504020203020204" pitchFamily="34" charset="0"/>
                        </a:rPr>
                      </a:br>
                      <a:r>
                        <a:rPr lang="en-US" sz="900" b="1" u="none" strike="noStrike">
                          <a:solidFill>
                            <a:schemeClr val="bg1"/>
                          </a:solidFill>
                          <a:effectLst/>
                          <a:latin typeface="News Gothic MT" panose="020B0504020203020204" pitchFamily="34" charset="0"/>
                        </a:rPr>
                        <a:t>Wave</a:t>
                      </a:r>
                      <a:endParaRPr lang="en-US" sz="900" b="1"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b="1" u="none" strike="noStrike">
                          <a:solidFill>
                            <a:schemeClr val="bg1"/>
                          </a:solidFill>
                          <a:effectLst/>
                          <a:latin typeface="News Gothic MT" panose="020B0504020203020204" pitchFamily="34" charset="0"/>
                        </a:rPr>
                        <a:t>Jan 2022 </a:t>
                      </a:r>
                      <a:br>
                        <a:rPr lang="en-US" sz="900" b="1" u="none" strike="noStrike">
                          <a:solidFill>
                            <a:schemeClr val="bg1"/>
                          </a:solidFill>
                          <a:effectLst/>
                          <a:latin typeface="News Gothic MT" panose="020B0504020203020204" pitchFamily="34" charset="0"/>
                        </a:rPr>
                      </a:br>
                      <a:r>
                        <a:rPr lang="en-US" sz="900" b="1" u="none" strike="noStrike">
                          <a:solidFill>
                            <a:schemeClr val="bg1"/>
                          </a:solidFill>
                          <a:effectLst/>
                          <a:latin typeface="News Gothic MT" panose="020B0504020203020204" pitchFamily="34" charset="0"/>
                        </a:rPr>
                        <a:t>Wave</a:t>
                      </a:r>
                      <a:endParaRPr lang="en-US" sz="900" b="1"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b="1" u="none" strike="noStrike">
                          <a:solidFill>
                            <a:schemeClr val="bg1"/>
                          </a:solidFill>
                          <a:effectLst/>
                          <a:latin typeface="News Gothic MT" panose="020B0504020203020204" pitchFamily="34" charset="0"/>
                        </a:rPr>
                        <a:t>Apr 2022 </a:t>
                      </a:r>
                      <a:br>
                        <a:rPr lang="en-US" sz="900" b="1" u="none" strike="noStrike">
                          <a:solidFill>
                            <a:schemeClr val="bg1"/>
                          </a:solidFill>
                          <a:effectLst/>
                          <a:latin typeface="News Gothic MT" panose="020B0504020203020204" pitchFamily="34" charset="0"/>
                        </a:rPr>
                      </a:br>
                      <a:r>
                        <a:rPr lang="en-US" sz="900" b="1" u="none" strike="noStrike">
                          <a:solidFill>
                            <a:schemeClr val="bg1"/>
                          </a:solidFill>
                          <a:effectLst/>
                          <a:latin typeface="News Gothic MT" panose="020B0504020203020204" pitchFamily="34" charset="0"/>
                        </a:rPr>
                        <a:t>Wave</a:t>
                      </a:r>
                      <a:endParaRPr lang="en-US" sz="900" b="1"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b="1" u="none" strike="noStrike" dirty="0">
                          <a:solidFill>
                            <a:schemeClr val="bg1"/>
                          </a:solidFill>
                          <a:effectLst/>
                          <a:latin typeface="News Gothic MT" panose="020B0504020203020204" pitchFamily="34" charset="0"/>
                        </a:rPr>
                        <a:t>Jan 2022 </a:t>
                      </a:r>
                      <a:br>
                        <a:rPr lang="en-US" sz="900" b="1" u="none" strike="noStrike" dirty="0">
                          <a:solidFill>
                            <a:schemeClr val="bg1"/>
                          </a:solidFill>
                          <a:effectLst/>
                          <a:latin typeface="News Gothic MT" panose="020B0504020203020204" pitchFamily="34" charset="0"/>
                        </a:rPr>
                      </a:br>
                      <a:r>
                        <a:rPr lang="en-US" sz="900" b="1" u="none" strike="noStrike" dirty="0">
                          <a:solidFill>
                            <a:schemeClr val="bg1"/>
                          </a:solidFill>
                          <a:effectLst/>
                          <a:latin typeface="News Gothic MT" panose="020B0504020203020204" pitchFamily="34" charset="0"/>
                        </a:rPr>
                        <a:t>Wave</a:t>
                      </a:r>
                      <a:endParaRPr lang="en-US" sz="900" b="1" i="0" u="none" strike="noStrike" dirty="0">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b="1" u="none" strike="noStrike" dirty="0">
                          <a:solidFill>
                            <a:schemeClr val="bg1"/>
                          </a:solidFill>
                          <a:effectLst/>
                          <a:latin typeface="News Gothic MT" panose="020B0504020203020204" pitchFamily="34" charset="0"/>
                        </a:rPr>
                        <a:t>Apr 2022 </a:t>
                      </a:r>
                      <a:br>
                        <a:rPr lang="en-US" sz="900" b="1" u="none" strike="noStrike" dirty="0">
                          <a:solidFill>
                            <a:schemeClr val="bg1"/>
                          </a:solidFill>
                          <a:effectLst/>
                          <a:latin typeface="News Gothic MT" panose="020B0504020203020204" pitchFamily="34" charset="0"/>
                        </a:rPr>
                      </a:br>
                      <a:r>
                        <a:rPr lang="en-US" sz="900" b="1" u="none" strike="noStrike" dirty="0">
                          <a:solidFill>
                            <a:schemeClr val="bg1"/>
                          </a:solidFill>
                          <a:effectLst/>
                          <a:latin typeface="News Gothic MT" panose="020B0504020203020204" pitchFamily="34" charset="0"/>
                        </a:rPr>
                        <a:t>Wave</a:t>
                      </a:r>
                      <a:endParaRPr lang="en-US" sz="900" b="1" i="0" u="none" strike="noStrike" dirty="0">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b="1" u="none" strike="noStrike" dirty="0">
                          <a:solidFill>
                            <a:schemeClr val="bg1"/>
                          </a:solidFill>
                          <a:effectLst/>
                          <a:latin typeface="News Gothic MT" panose="020B0504020203020204" pitchFamily="34" charset="0"/>
                        </a:rPr>
                        <a:t>Jan 2022 </a:t>
                      </a:r>
                      <a:br>
                        <a:rPr lang="en-US" sz="900" b="1" u="none" strike="noStrike" dirty="0">
                          <a:solidFill>
                            <a:schemeClr val="bg1"/>
                          </a:solidFill>
                          <a:effectLst/>
                          <a:latin typeface="News Gothic MT" panose="020B0504020203020204" pitchFamily="34" charset="0"/>
                        </a:rPr>
                      </a:br>
                      <a:r>
                        <a:rPr lang="en-US" sz="900" b="1" u="none" strike="noStrike" dirty="0">
                          <a:solidFill>
                            <a:schemeClr val="bg1"/>
                          </a:solidFill>
                          <a:effectLst/>
                          <a:latin typeface="News Gothic MT" panose="020B0504020203020204" pitchFamily="34" charset="0"/>
                        </a:rPr>
                        <a:t>Wave</a:t>
                      </a:r>
                      <a:endParaRPr lang="en-US" sz="900" b="1" i="0" u="none" strike="noStrike" dirty="0">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b="1" u="none" strike="noStrike" dirty="0">
                          <a:solidFill>
                            <a:schemeClr val="bg1"/>
                          </a:solidFill>
                          <a:effectLst/>
                          <a:latin typeface="News Gothic MT" panose="020B0504020203020204" pitchFamily="34" charset="0"/>
                        </a:rPr>
                        <a:t>Apr 2022 </a:t>
                      </a:r>
                      <a:br>
                        <a:rPr lang="en-US" sz="900" b="1" u="none" strike="noStrike" dirty="0">
                          <a:solidFill>
                            <a:schemeClr val="bg1"/>
                          </a:solidFill>
                          <a:effectLst/>
                          <a:latin typeface="News Gothic MT" panose="020B0504020203020204" pitchFamily="34" charset="0"/>
                        </a:rPr>
                      </a:br>
                      <a:r>
                        <a:rPr lang="en-US" sz="900" b="1" u="none" strike="noStrike" dirty="0">
                          <a:solidFill>
                            <a:schemeClr val="bg1"/>
                          </a:solidFill>
                          <a:effectLst/>
                          <a:latin typeface="News Gothic MT" panose="020B0504020203020204" pitchFamily="34" charset="0"/>
                        </a:rPr>
                        <a:t>Wave</a:t>
                      </a:r>
                      <a:endParaRPr lang="en-US" sz="900" b="1" i="0" u="none" strike="noStrike" dirty="0">
                        <a:solidFill>
                          <a:schemeClr val="bg1"/>
                        </a:solidFill>
                        <a:effectLst/>
                        <a:latin typeface="News Gothic MT" panose="020B0504020203020204" pitchFamily="34" charset="0"/>
                      </a:endParaRPr>
                    </a:p>
                  </a:txBody>
                  <a:tcPr marL="8601" marR="8601" marT="8601" marB="0" anchor="ctr"/>
                </a:tc>
                <a:extLst>
                  <a:ext uri="{0D108BD9-81ED-4DB2-BD59-A6C34878D82A}">
                    <a16:rowId xmlns:a16="http://schemas.microsoft.com/office/drawing/2014/main" val="928505468"/>
                  </a:ext>
                </a:extLst>
              </a:tr>
              <a:tr h="182880">
                <a:tc>
                  <a:txBody>
                    <a:bodyPr/>
                    <a:lstStyle/>
                    <a:p>
                      <a:pPr algn="l" fontAlgn="ctr"/>
                      <a:r>
                        <a:rPr lang="en-US" sz="900" u="none" strike="noStrike">
                          <a:solidFill>
                            <a:schemeClr val="bg1"/>
                          </a:solidFill>
                          <a:effectLst/>
                          <a:latin typeface="News Gothic MT" panose="020B0504020203020204" pitchFamily="34" charset="0"/>
                        </a:rPr>
                        <a:t>Safety concerns related to coronavirus pandemic</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dirty="0">
                          <a:solidFill>
                            <a:schemeClr val="bg1"/>
                          </a:solidFill>
                          <a:effectLst/>
                          <a:latin typeface="News Gothic MT" panose="020B0504020203020204" pitchFamily="34" charset="0"/>
                        </a:rPr>
                        <a:t>3.05</a:t>
                      </a:r>
                      <a:endParaRPr lang="en-US" sz="900" b="0" i="0" u="none" strike="noStrike" dirty="0">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2.58</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3.16</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2.39</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2.73</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2.22</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2.72</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2.15</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2.88</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2.56</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2.54</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2.01</a:t>
                      </a:r>
                      <a:endParaRPr lang="en-US" sz="900" b="0" i="0" u="none" strike="noStrike">
                        <a:solidFill>
                          <a:schemeClr val="bg1"/>
                        </a:solidFill>
                        <a:effectLst/>
                        <a:latin typeface="News Gothic MT" panose="020B0504020203020204" pitchFamily="34" charset="0"/>
                      </a:endParaRPr>
                    </a:p>
                  </a:txBody>
                  <a:tcPr marL="8601" marR="8601" marT="8601" marB="0" anchor="ctr"/>
                </a:tc>
                <a:extLst>
                  <a:ext uri="{0D108BD9-81ED-4DB2-BD59-A6C34878D82A}">
                    <a16:rowId xmlns:a16="http://schemas.microsoft.com/office/drawing/2014/main" val="2258424719"/>
                  </a:ext>
                </a:extLst>
              </a:tr>
              <a:tr h="182880">
                <a:tc>
                  <a:txBody>
                    <a:bodyPr/>
                    <a:lstStyle/>
                    <a:p>
                      <a:pPr algn="l" fontAlgn="ctr"/>
                      <a:r>
                        <a:rPr lang="en-US" sz="900" u="none" strike="noStrike" dirty="0">
                          <a:solidFill>
                            <a:schemeClr val="bg1"/>
                          </a:solidFill>
                          <a:effectLst/>
                          <a:latin typeface="News Gothic MT" panose="020B0504020203020204" pitchFamily="34" charset="0"/>
                        </a:rPr>
                        <a:t>Travel restrictions related to coronavirus</a:t>
                      </a:r>
                      <a:endParaRPr lang="en-US" sz="900" b="0" i="0" u="none" strike="noStrike" dirty="0">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3.13</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2.58</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3.29</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2.50</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2.98</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2.51</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2.94</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2.38</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2.82</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2.62</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2.83</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2.21</a:t>
                      </a:r>
                      <a:endParaRPr lang="en-US" sz="900" b="0" i="0" u="none" strike="noStrike">
                        <a:solidFill>
                          <a:schemeClr val="bg1"/>
                        </a:solidFill>
                        <a:effectLst/>
                        <a:latin typeface="News Gothic MT" panose="020B0504020203020204" pitchFamily="34" charset="0"/>
                      </a:endParaRPr>
                    </a:p>
                  </a:txBody>
                  <a:tcPr marL="8601" marR="8601" marT="8601" marB="0" anchor="ctr"/>
                </a:tc>
                <a:extLst>
                  <a:ext uri="{0D108BD9-81ED-4DB2-BD59-A6C34878D82A}">
                    <a16:rowId xmlns:a16="http://schemas.microsoft.com/office/drawing/2014/main" val="1049914424"/>
                  </a:ext>
                </a:extLst>
              </a:tr>
              <a:tr h="182880">
                <a:tc>
                  <a:txBody>
                    <a:bodyPr/>
                    <a:lstStyle/>
                    <a:p>
                      <a:pPr algn="l" fontAlgn="ctr"/>
                      <a:r>
                        <a:rPr lang="en-US" sz="900" u="none" strike="noStrike">
                          <a:solidFill>
                            <a:schemeClr val="bg1"/>
                          </a:solidFill>
                          <a:effectLst/>
                          <a:latin typeface="News Gothic MT" panose="020B0504020203020204" pitchFamily="34" charset="0"/>
                        </a:rPr>
                        <a:t>Traffic</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1.98</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1.98</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2.10</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2.24</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2.03</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2.08</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1.96</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2.06</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2.03</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2.16</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1.81</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1.77</a:t>
                      </a:r>
                      <a:endParaRPr lang="en-US" sz="900" b="0" i="0" u="none" strike="noStrike">
                        <a:solidFill>
                          <a:schemeClr val="bg1"/>
                        </a:solidFill>
                        <a:effectLst/>
                        <a:latin typeface="News Gothic MT" panose="020B0504020203020204" pitchFamily="34" charset="0"/>
                      </a:endParaRPr>
                    </a:p>
                  </a:txBody>
                  <a:tcPr marL="8601" marR="8601" marT="8601" marB="0" anchor="ctr"/>
                </a:tc>
                <a:extLst>
                  <a:ext uri="{0D108BD9-81ED-4DB2-BD59-A6C34878D82A}">
                    <a16:rowId xmlns:a16="http://schemas.microsoft.com/office/drawing/2014/main" val="3807008408"/>
                  </a:ext>
                </a:extLst>
              </a:tr>
              <a:tr h="182880">
                <a:tc>
                  <a:txBody>
                    <a:bodyPr/>
                    <a:lstStyle/>
                    <a:p>
                      <a:pPr algn="l" fontAlgn="ctr"/>
                      <a:r>
                        <a:rPr lang="en-US" sz="900" u="none" strike="noStrike">
                          <a:solidFill>
                            <a:schemeClr val="bg1"/>
                          </a:solidFill>
                          <a:effectLst/>
                          <a:latin typeface="News Gothic MT" panose="020B0504020203020204" pitchFamily="34" charset="0"/>
                        </a:rPr>
                        <a:t>Natural disasters (such as hurricanes, flooding, wildfires, earthquakes)</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1.94</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1.92</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2.20</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2.06</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2.32</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2.20</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2.14</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2.13</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2.12</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2.23</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1.94</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1.88</a:t>
                      </a:r>
                      <a:endParaRPr lang="en-US" sz="900" b="0" i="0" u="none" strike="noStrike">
                        <a:solidFill>
                          <a:schemeClr val="bg1"/>
                        </a:solidFill>
                        <a:effectLst/>
                        <a:latin typeface="News Gothic MT" panose="020B0504020203020204" pitchFamily="34" charset="0"/>
                      </a:endParaRPr>
                    </a:p>
                  </a:txBody>
                  <a:tcPr marL="8601" marR="8601" marT="8601" marB="0" anchor="ctr"/>
                </a:tc>
                <a:extLst>
                  <a:ext uri="{0D108BD9-81ED-4DB2-BD59-A6C34878D82A}">
                    <a16:rowId xmlns:a16="http://schemas.microsoft.com/office/drawing/2014/main" val="3103181406"/>
                  </a:ext>
                </a:extLst>
              </a:tr>
              <a:tr h="182880">
                <a:tc>
                  <a:txBody>
                    <a:bodyPr/>
                    <a:lstStyle/>
                    <a:p>
                      <a:pPr algn="l" fontAlgn="ctr"/>
                      <a:r>
                        <a:rPr lang="en-US" sz="900" u="none" strike="noStrike">
                          <a:solidFill>
                            <a:schemeClr val="bg1"/>
                          </a:solidFill>
                          <a:effectLst/>
                          <a:latin typeface="News Gothic MT" panose="020B0504020203020204" pitchFamily="34" charset="0"/>
                        </a:rPr>
                        <a:t>Crime</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2.34</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2.40</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2.46</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2.33</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2.30</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2.31</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2.38</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2.39</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2.36</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2.45</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2.09</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2.12</a:t>
                      </a:r>
                      <a:endParaRPr lang="en-US" sz="900" b="0" i="0" u="none" strike="noStrike">
                        <a:solidFill>
                          <a:schemeClr val="bg1"/>
                        </a:solidFill>
                        <a:effectLst/>
                        <a:latin typeface="News Gothic MT" panose="020B0504020203020204" pitchFamily="34" charset="0"/>
                      </a:endParaRPr>
                    </a:p>
                  </a:txBody>
                  <a:tcPr marL="8601" marR="8601" marT="8601" marB="0" anchor="ctr"/>
                </a:tc>
                <a:extLst>
                  <a:ext uri="{0D108BD9-81ED-4DB2-BD59-A6C34878D82A}">
                    <a16:rowId xmlns:a16="http://schemas.microsoft.com/office/drawing/2014/main" val="2495384286"/>
                  </a:ext>
                </a:extLst>
              </a:tr>
              <a:tr h="182880">
                <a:tc>
                  <a:txBody>
                    <a:bodyPr/>
                    <a:lstStyle/>
                    <a:p>
                      <a:pPr algn="l" fontAlgn="ctr"/>
                      <a:r>
                        <a:rPr lang="en-US" sz="900" u="none" strike="noStrike">
                          <a:solidFill>
                            <a:schemeClr val="bg1"/>
                          </a:solidFill>
                          <a:effectLst/>
                          <a:latin typeface="News Gothic MT" panose="020B0504020203020204" pitchFamily="34" charset="0"/>
                        </a:rPr>
                        <a:t>Homelessness</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1.84</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1.88</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1.97</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1.89</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1.88</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1.87</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1.81</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1.77</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1.83</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2.03</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1.71</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1.70</a:t>
                      </a:r>
                      <a:endParaRPr lang="en-US" sz="900" b="0" i="0" u="none" strike="noStrike">
                        <a:solidFill>
                          <a:schemeClr val="bg1"/>
                        </a:solidFill>
                        <a:effectLst/>
                        <a:latin typeface="News Gothic MT" panose="020B0504020203020204" pitchFamily="34" charset="0"/>
                      </a:endParaRPr>
                    </a:p>
                  </a:txBody>
                  <a:tcPr marL="8601" marR="8601" marT="8601" marB="0" anchor="ctr"/>
                </a:tc>
                <a:extLst>
                  <a:ext uri="{0D108BD9-81ED-4DB2-BD59-A6C34878D82A}">
                    <a16:rowId xmlns:a16="http://schemas.microsoft.com/office/drawing/2014/main" val="2049287226"/>
                  </a:ext>
                </a:extLst>
              </a:tr>
              <a:tr h="182880">
                <a:tc>
                  <a:txBody>
                    <a:bodyPr/>
                    <a:lstStyle/>
                    <a:p>
                      <a:pPr algn="l" fontAlgn="ctr"/>
                      <a:r>
                        <a:rPr lang="en-US" sz="900" u="none" strike="noStrike">
                          <a:solidFill>
                            <a:schemeClr val="bg1"/>
                          </a:solidFill>
                          <a:effectLst/>
                          <a:latin typeface="News Gothic MT" panose="020B0504020203020204" pitchFamily="34" charset="0"/>
                        </a:rPr>
                        <a:t>Political climate</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2.04</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2.04</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2.22</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2.04</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2.02</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1.97</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2.03</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2.09</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1.93</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2.10</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1.75</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1.83</a:t>
                      </a:r>
                      <a:endParaRPr lang="en-US" sz="900" b="0" i="0" u="none" strike="noStrike">
                        <a:solidFill>
                          <a:schemeClr val="bg1"/>
                        </a:solidFill>
                        <a:effectLst/>
                        <a:latin typeface="News Gothic MT" panose="020B0504020203020204" pitchFamily="34" charset="0"/>
                      </a:endParaRPr>
                    </a:p>
                  </a:txBody>
                  <a:tcPr marL="8601" marR="8601" marT="8601" marB="0" anchor="ctr"/>
                </a:tc>
                <a:extLst>
                  <a:ext uri="{0D108BD9-81ED-4DB2-BD59-A6C34878D82A}">
                    <a16:rowId xmlns:a16="http://schemas.microsoft.com/office/drawing/2014/main" val="3035166983"/>
                  </a:ext>
                </a:extLst>
              </a:tr>
              <a:tr h="182880">
                <a:tc>
                  <a:txBody>
                    <a:bodyPr/>
                    <a:lstStyle/>
                    <a:p>
                      <a:pPr algn="l" fontAlgn="ctr"/>
                      <a:r>
                        <a:rPr lang="en-US" sz="900" u="none" strike="noStrike" dirty="0">
                          <a:solidFill>
                            <a:schemeClr val="bg1"/>
                          </a:solidFill>
                          <a:effectLst/>
                          <a:latin typeface="News Gothic MT" panose="020B0504020203020204" pitchFamily="34" charset="0"/>
                        </a:rPr>
                        <a:t>Expensive</a:t>
                      </a:r>
                      <a:endParaRPr lang="en-US" sz="900" b="0" i="0" u="none" strike="noStrike" dirty="0">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2.68</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2.70</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2.97</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2.96</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2.56</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2.64</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2.83</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2.96</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2.77</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2.80</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2.62</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2.74</a:t>
                      </a:r>
                      <a:endParaRPr lang="en-US" sz="900" b="0" i="0" u="none" strike="noStrike">
                        <a:solidFill>
                          <a:schemeClr val="bg1"/>
                        </a:solidFill>
                        <a:effectLst/>
                        <a:latin typeface="News Gothic MT" panose="020B0504020203020204" pitchFamily="34" charset="0"/>
                      </a:endParaRPr>
                    </a:p>
                  </a:txBody>
                  <a:tcPr marL="8601" marR="8601" marT="8601" marB="0" anchor="ctr"/>
                </a:tc>
                <a:extLst>
                  <a:ext uri="{0D108BD9-81ED-4DB2-BD59-A6C34878D82A}">
                    <a16:rowId xmlns:a16="http://schemas.microsoft.com/office/drawing/2014/main" val="3586900372"/>
                  </a:ext>
                </a:extLst>
              </a:tr>
              <a:tr h="182880">
                <a:tc>
                  <a:txBody>
                    <a:bodyPr/>
                    <a:lstStyle/>
                    <a:p>
                      <a:pPr algn="l" fontAlgn="ctr"/>
                      <a:r>
                        <a:rPr lang="en-US" sz="900" u="none" strike="noStrike">
                          <a:solidFill>
                            <a:schemeClr val="bg1"/>
                          </a:solidFill>
                          <a:effectLst/>
                          <a:latin typeface="News Gothic MT" panose="020B0504020203020204" pitchFamily="34" charset="0"/>
                        </a:rPr>
                        <a:t>Unwelcoming</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1.87</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1.93</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1.92</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1.94</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2.02</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2.01</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1.83</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1.86</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1.73</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1.93</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1.73</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1.72</a:t>
                      </a:r>
                      <a:endParaRPr lang="en-US" sz="900" b="0" i="0" u="none" strike="noStrike">
                        <a:solidFill>
                          <a:schemeClr val="bg1"/>
                        </a:solidFill>
                        <a:effectLst/>
                        <a:latin typeface="News Gothic MT" panose="020B0504020203020204" pitchFamily="34" charset="0"/>
                      </a:endParaRPr>
                    </a:p>
                  </a:txBody>
                  <a:tcPr marL="8601" marR="8601" marT="8601" marB="0" anchor="ctr"/>
                </a:tc>
                <a:extLst>
                  <a:ext uri="{0D108BD9-81ED-4DB2-BD59-A6C34878D82A}">
                    <a16:rowId xmlns:a16="http://schemas.microsoft.com/office/drawing/2014/main" val="1192595092"/>
                  </a:ext>
                </a:extLst>
              </a:tr>
              <a:tr h="182880">
                <a:tc>
                  <a:txBody>
                    <a:bodyPr/>
                    <a:lstStyle/>
                    <a:p>
                      <a:pPr algn="l" fontAlgn="ctr"/>
                      <a:r>
                        <a:rPr lang="en-US" sz="900" u="none" strike="noStrike">
                          <a:solidFill>
                            <a:schemeClr val="bg1"/>
                          </a:solidFill>
                          <a:effectLst/>
                          <a:latin typeface="News Gothic MT" panose="020B0504020203020204" pitchFamily="34" charset="0"/>
                        </a:rPr>
                        <a:t>Dangerous</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2.28</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2.23</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2.31</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2.23</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2.18</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2.19</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2.28</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2.29</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2.14</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2.42</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2.00</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2.03</a:t>
                      </a:r>
                      <a:endParaRPr lang="en-US" sz="900" b="0" i="0" u="none" strike="noStrike">
                        <a:solidFill>
                          <a:schemeClr val="bg1"/>
                        </a:solidFill>
                        <a:effectLst/>
                        <a:latin typeface="News Gothic MT" panose="020B0504020203020204" pitchFamily="34" charset="0"/>
                      </a:endParaRPr>
                    </a:p>
                  </a:txBody>
                  <a:tcPr marL="8601" marR="8601" marT="8601" marB="0" anchor="ctr"/>
                </a:tc>
                <a:extLst>
                  <a:ext uri="{0D108BD9-81ED-4DB2-BD59-A6C34878D82A}">
                    <a16:rowId xmlns:a16="http://schemas.microsoft.com/office/drawing/2014/main" val="2154945530"/>
                  </a:ext>
                </a:extLst>
              </a:tr>
              <a:tr h="182880">
                <a:tc>
                  <a:txBody>
                    <a:bodyPr/>
                    <a:lstStyle/>
                    <a:p>
                      <a:pPr algn="l" fontAlgn="ctr"/>
                      <a:r>
                        <a:rPr lang="en-US" sz="900" u="none" strike="noStrike">
                          <a:solidFill>
                            <a:schemeClr val="bg1"/>
                          </a:solidFill>
                          <a:effectLst/>
                          <a:latin typeface="News Gothic MT" panose="020B0504020203020204" pitchFamily="34" charset="0"/>
                        </a:rPr>
                        <a:t>Crowded</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2.22</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2.20</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2.35</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2.28</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2.25</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2.28</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dirty="0">
                          <a:solidFill>
                            <a:schemeClr val="bg1"/>
                          </a:solidFill>
                          <a:effectLst/>
                          <a:latin typeface="News Gothic MT" panose="020B0504020203020204" pitchFamily="34" charset="0"/>
                        </a:rPr>
                        <a:t>2.26</a:t>
                      </a:r>
                      <a:endParaRPr lang="en-US" sz="900" b="0" i="0" u="none" strike="noStrike" dirty="0">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2.23</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2.18</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2.26</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1.99</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1.90</a:t>
                      </a:r>
                      <a:endParaRPr lang="en-US" sz="900" b="0" i="0" u="none" strike="noStrike">
                        <a:solidFill>
                          <a:schemeClr val="bg1"/>
                        </a:solidFill>
                        <a:effectLst/>
                        <a:latin typeface="News Gothic MT" panose="020B0504020203020204" pitchFamily="34" charset="0"/>
                      </a:endParaRPr>
                    </a:p>
                  </a:txBody>
                  <a:tcPr marL="8601" marR="8601" marT="8601" marB="0" anchor="ctr"/>
                </a:tc>
                <a:extLst>
                  <a:ext uri="{0D108BD9-81ED-4DB2-BD59-A6C34878D82A}">
                    <a16:rowId xmlns:a16="http://schemas.microsoft.com/office/drawing/2014/main" val="693541002"/>
                  </a:ext>
                </a:extLst>
              </a:tr>
              <a:tr h="182880">
                <a:tc>
                  <a:txBody>
                    <a:bodyPr/>
                    <a:lstStyle/>
                    <a:p>
                      <a:pPr algn="l" fontAlgn="ctr"/>
                      <a:r>
                        <a:rPr lang="en-US" sz="900" u="none" strike="noStrike">
                          <a:solidFill>
                            <a:schemeClr val="bg1"/>
                          </a:solidFill>
                          <a:effectLst/>
                          <a:latin typeface="News Gothic MT" panose="020B0504020203020204" pitchFamily="34" charset="0"/>
                        </a:rPr>
                        <a:t>Losing its character due to over-tourism</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1.99</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1.96</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2.02</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2.01</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2.17</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2.21</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2.07</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2.16</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1.71</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1.95</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1.84</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1.77</a:t>
                      </a:r>
                      <a:endParaRPr lang="en-US" sz="900" b="0" i="0" u="none" strike="noStrike">
                        <a:solidFill>
                          <a:schemeClr val="bg1"/>
                        </a:solidFill>
                        <a:effectLst/>
                        <a:latin typeface="News Gothic MT" panose="020B0504020203020204" pitchFamily="34" charset="0"/>
                      </a:endParaRPr>
                    </a:p>
                  </a:txBody>
                  <a:tcPr marL="8601" marR="8601" marT="8601" marB="0" anchor="ctr"/>
                </a:tc>
                <a:extLst>
                  <a:ext uri="{0D108BD9-81ED-4DB2-BD59-A6C34878D82A}">
                    <a16:rowId xmlns:a16="http://schemas.microsoft.com/office/drawing/2014/main" val="332968489"/>
                  </a:ext>
                </a:extLst>
              </a:tr>
              <a:tr h="182880">
                <a:tc>
                  <a:txBody>
                    <a:bodyPr/>
                    <a:lstStyle/>
                    <a:p>
                      <a:pPr algn="l" fontAlgn="ctr"/>
                      <a:r>
                        <a:rPr lang="en-US" sz="900" u="none" strike="noStrike">
                          <a:solidFill>
                            <a:schemeClr val="bg1"/>
                          </a:solidFill>
                          <a:effectLst/>
                          <a:latin typeface="News Gothic MT" panose="020B0504020203020204" pitchFamily="34" charset="0"/>
                        </a:rPr>
                        <a:t>Overdeveloped</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1.86</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1.94</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1.97</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1.96</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2.04</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2.04</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1.74</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1.77</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1.92</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1.94</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1.81</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1.74</a:t>
                      </a:r>
                      <a:endParaRPr lang="en-US" sz="900" b="0" i="0" u="none" strike="noStrike">
                        <a:solidFill>
                          <a:schemeClr val="bg1"/>
                        </a:solidFill>
                        <a:effectLst/>
                        <a:latin typeface="News Gothic MT" panose="020B0504020203020204" pitchFamily="34" charset="0"/>
                      </a:endParaRPr>
                    </a:p>
                  </a:txBody>
                  <a:tcPr marL="8601" marR="8601" marT="8601" marB="0" anchor="ctr"/>
                </a:tc>
                <a:extLst>
                  <a:ext uri="{0D108BD9-81ED-4DB2-BD59-A6C34878D82A}">
                    <a16:rowId xmlns:a16="http://schemas.microsoft.com/office/drawing/2014/main" val="1082615040"/>
                  </a:ext>
                </a:extLst>
              </a:tr>
              <a:tr h="182880">
                <a:tc>
                  <a:txBody>
                    <a:bodyPr/>
                    <a:lstStyle/>
                    <a:p>
                      <a:pPr algn="l" fontAlgn="ctr"/>
                      <a:r>
                        <a:rPr lang="en-US" sz="900" u="none" strike="noStrike">
                          <a:solidFill>
                            <a:schemeClr val="bg1"/>
                          </a:solidFill>
                          <a:effectLst/>
                          <a:latin typeface="News Gothic MT" panose="020B0504020203020204" pitchFamily="34" charset="0"/>
                        </a:rPr>
                        <a:t>Gun violence</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2.49</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2.59</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2.45</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2.42</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2.39</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2.31</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2.47</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2.50</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2.37</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2.47</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2.26</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2.32</a:t>
                      </a:r>
                      <a:endParaRPr lang="en-US" sz="900" b="0" i="0" u="none" strike="noStrike">
                        <a:solidFill>
                          <a:schemeClr val="bg1"/>
                        </a:solidFill>
                        <a:effectLst/>
                        <a:latin typeface="News Gothic MT" panose="020B0504020203020204" pitchFamily="34" charset="0"/>
                      </a:endParaRPr>
                    </a:p>
                  </a:txBody>
                  <a:tcPr marL="8601" marR="8601" marT="8601" marB="0" anchor="ctr"/>
                </a:tc>
                <a:extLst>
                  <a:ext uri="{0D108BD9-81ED-4DB2-BD59-A6C34878D82A}">
                    <a16:rowId xmlns:a16="http://schemas.microsoft.com/office/drawing/2014/main" val="3273941125"/>
                  </a:ext>
                </a:extLst>
              </a:tr>
              <a:tr h="182880">
                <a:tc>
                  <a:txBody>
                    <a:bodyPr/>
                    <a:lstStyle/>
                    <a:p>
                      <a:pPr algn="l" fontAlgn="ctr"/>
                      <a:r>
                        <a:rPr lang="en-US" sz="900" u="none" strike="noStrike">
                          <a:solidFill>
                            <a:schemeClr val="bg1"/>
                          </a:solidFill>
                          <a:effectLst/>
                          <a:latin typeface="News Gothic MT" panose="020B0504020203020204" pitchFamily="34" charset="0"/>
                        </a:rPr>
                        <a:t>Limited flights</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2.08</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1.88</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1.90</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1.76</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2.14</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2.04</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1.96</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1.96</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2.03</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2.11</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1.81</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1.84</a:t>
                      </a:r>
                      <a:endParaRPr lang="en-US" sz="900" b="0" i="0" u="none" strike="noStrike">
                        <a:solidFill>
                          <a:schemeClr val="bg1"/>
                        </a:solidFill>
                        <a:effectLst/>
                        <a:latin typeface="News Gothic MT" panose="020B0504020203020204" pitchFamily="34" charset="0"/>
                      </a:endParaRPr>
                    </a:p>
                  </a:txBody>
                  <a:tcPr marL="8601" marR="8601" marT="8601" marB="0" anchor="ctr"/>
                </a:tc>
                <a:extLst>
                  <a:ext uri="{0D108BD9-81ED-4DB2-BD59-A6C34878D82A}">
                    <a16:rowId xmlns:a16="http://schemas.microsoft.com/office/drawing/2014/main" val="2675736679"/>
                  </a:ext>
                </a:extLst>
              </a:tr>
              <a:tr h="182880">
                <a:tc>
                  <a:txBody>
                    <a:bodyPr/>
                    <a:lstStyle/>
                    <a:p>
                      <a:pPr algn="l" fontAlgn="ctr"/>
                      <a:r>
                        <a:rPr lang="en-US" sz="900" u="none" strike="noStrike">
                          <a:solidFill>
                            <a:schemeClr val="bg1"/>
                          </a:solidFill>
                          <a:effectLst/>
                          <a:latin typeface="News Gothic MT" panose="020B0504020203020204" pitchFamily="34" charset="0"/>
                        </a:rPr>
                        <a:t>Hard to get to</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2.05</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2.14</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1.92</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1.92</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2.36</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2.22</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2.38</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2.46</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1.90</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2.00</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2.11</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2.20</a:t>
                      </a:r>
                      <a:endParaRPr lang="en-US" sz="900" b="0" i="0" u="none" strike="noStrike">
                        <a:solidFill>
                          <a:schemeClr val="bg1"/>
                        </a:solidFill>
                        <a:effectLst/>
                        <a:latin typeface="News Gothic MT" panose="020B0504020203020204" pitchFamily="34" charset="0"/>
                      </a:endParaRPr>
                    </a:p>
                  </a:txBody>
                  <a:tcPr marL="8601" marR="8601" marT="8601" marB="0" anchor="ctr"/>
                </a:tc>
                <a:extLst>
                  <a:ext uri="{0D108BD9-81ED-4DB2-BD59-A6C34878D82A}">
                    <a16:rowId xmlns:a16="http://schemas.microsoft.com/office/drawing/2014/main" val="3727243471"/>
                  </a:ext>
                </a:extLst>
              </a:tr>
              <a:tr h="182880">
                <a:tc>
                  <a:txBody>
                    <a:bodyPr/>
                    <a:lstStyle/>
                    <a:p>
                      <a:pPr algn="l" fontAlgn="ctr"/>
                      <a:r>
                        <a:rPr lang="en-US" sz="900" u="none" strike="noStrike">
                          <a:solidFill>
                            <a:schemeClr val="bg1"/>
                          </a:solidFill>
                          <a:effectLst/>
                          <a:latin typeface="News Gothic MT" panose="020B0504020203020204" pitchFamily="34" charset="0"/>
                        </a:rPr>
                        <a:t>Too touristy</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1.96</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2.01</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2.06</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2.11</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2.11</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2.21</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2.00</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2.04</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2.04</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2.05</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1.90</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1.88</a:t>
                      </a:r>
                      <a:endParaRPr lang="en-US" sz="900" b="0" i="0" u="none" strike="noStrike">
                        <a:solidFill>
                          <a:schemeClr val="bg1"/>
                        </a:solidFill>
                        <a:effectLst/>
                        <a:latin typeface="News Gothic MT" panose="020B0504020203020204" pitchFamily="34" charset="0"/>
                      </a:endParaRPr>
                    </a:p>
                  </a:txBody>
                  <a:tcPr marL="8601" marR="8601" marT="8601" marB="0" anchor="ctr"/>
                </a:tc>
                <a:extLst>
                  <a:ext uri="{0D108BD9-81ED-4DB2-BD59-A6C34878D82A}">
                    <a16:rowId xmlns:a16="http://schemas.microsoft.com/office/drawing/2014/main" val="2580579312"/>
                  </a:ext>
                </a:extLst>
              </a:tr>
              <a:tr h="182880">
                <a:tc>
                  <a:txBody>
                    <a:bodyPr/>
                    <a:lstStyle/>
                    <a:p>
                      <a:pPr algn="l" fontAlgn="ctr"/>
                      <a:r>
                        <a:rPr lang="en-US" sz="900" u="none" strike="noStrike">
                          <a:solidFill>
                            <a:schemeClr val="bg1"/>
                          </a:solidFill>
                          <a:effectLst/>
                          <a:latin typeface="News Gothic MT" panose="020B0504020203020204" pitchFamily="34" charset="0"/>
                        </a:rPr>
                        <a:t>Unfavorable exchange rate</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2.25</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2.19</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2.57</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2.45</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2.06</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2.09</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1.78</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1.91</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2.32</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2.37</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1.78</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1.81</a:t>
                      </a:r>
                      <a:endParaRPr lang="en-US" sz="900" b="0" i="0" u="none" strike="noStrike">
                        <a:solidFill>
                          <a:schemeClr val="bg1"/>
                        </a:solidFill>
                        <a:effectLst/>
                        <a:latin typeface="News Gothic MT" panose="020B0504020203020204" pitchFamily="34" charset="0"/>
                      </a:endParaRPr>
                    </a:p>
                  </a:txBody>
                  <a:tcPr marL="8601" marR="8601" marT="8601" marB="0" anchor="ctr"/>
                </a:tc>
                <a:extLst>
                  <a:ext uri="{0D108BD9-81ED-4DB2-BD59-A6C34878D82A}">
                    <a16:rowId xmlns:a16="http://schemas.microsoft.com/office/drawing/2014/main" val="4212431985"/>
                  </a:ext>
                </a:extLst>
              </a:tr>
              <a:tr h="182880">
                <a:tc>
                  <a:txBody>
                    <a:bodyPr/>
                    <a:lstStyle/>
                    <a:p>
                      <a:pPr algn="l" fontAlgn="ctr"/>
                      <a:r>
                        <a:rPr lang="en-US" sz="900" u="none" strike="noStrike">
                          <a:solidFill>
                            <a:schemeClr val="bg1"/>
                          </a:solidFill>
                          <a:effectLst/>
                          <a:latin typeface="News Gothic MT" panose="020B0504020203020204" pitchFamily="34" charset="0"/>
                        </a:rPr>
                        <a:t>Racial prejudice and hate</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2.05</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2.01</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2.02</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1.96</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2.06</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2.01</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2.00</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2.02</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2.04</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2.35</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1.74</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1.76</a:t>
                      </a:r>
                      <a:endParaRPr lang="en-US" sz="900" b="0" i="0" u="none" strike="noStrike">
                        <a:solidFill>
                          <a:schemeClr val="bg1"/>
                        </a:solidFill>
                        <a:effectLst/>
                        <a:latin typeface="News Gothic MT" panose="020B0504020203020204" pitchFamily="34" charset="0"/>
                      </a:endParaRPr>
                    </a:p>
                  </a:txBody>
                  <a:tcPr marL="8601" marR="8601" marT="8601" marB="0" anchor="ctr"/>
                </a:tc>
                <a:extLst>
                  <a:ext uri="{0D108BD9-81ED-4DB2-BD59-A6C34878D82A}">
                    <a16:rowId xmlns:a16="http://schemas.microsoft.com/office/drawing/2014/main" val="2256645905"/>
                  </a:ext>
                </a:extLst>
              </a:tr>
              <a:tr h="182880">
                <a:tc>
                  <a:txBody>
                    <a:bodyPr/>
                    <a:lstStyle/>
                    <a:p>
                      <a:pPr algn="l" fontAlgn="ctr"/>
                      <a:r>
                        <a:rPr lang="en-US" sz="900" u="none" strike="noStrike">
                          <a:solidFill>
                            <a:schemeClr val="bg1"/>
                          </a:solidFill>
                          <a:effectLst/>
                          <a:latin typeface="News Gothic MT" panose="020B0504020203020204" pitchFamily="34" charset="0"/>
                        </a:rPr>
                        <a:t>Anti-Asian sentiment</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1.79</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1.72</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1.82</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1.69</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1.74</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1.70</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1.66</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1.74</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1.54</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1.87</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1.59</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1.54</a:t>
                      </a:r>
                      <a:endParaRPr lang="en-US" sz="900" b="0" i="0" u="none" strike="noStrike">
                        <a:solidFill>
                          <a:schemeClr val="bg1"/>
                        </a:solidFill>
                        <a:effectLst/>
                        <a:latin typeface="News Gothic MT" panose="020B0504020203020204" pitchFamily="34" charset="0"/>
                      </a:endParaRPr>
                    </a:p>
                  </a:txBody>
                  <a:tcPr marL="8601" marR="8601" marT="8601" marB="0" anchor="ctr"/>
                </a:tc>
                <a:extLst>
                  <a:ext uri="{0D108BD9-81ED-4DB2-BD59-A6C34878D82A}">
                    <a16:rowId xmlns:a16="http://schemas.microsoft.com/office/drawing/2014/main" val="2552800197"/>
                  </a:ext>
                </a:extLst>
              </a:tr>
              <a:tr h="182880">
                <a:tc>
                  <a:txBody>
                    <a:bodyPr/>
                    <a:lstStyle/>
                    <a:p>
                      <a:pPr algn="l" fontAlgn="ctr"/>
                      <a:r>
                        <a:rPr lang="en-US" sz="900" u="none" strike="noStrike">
                          <a:solidFill>
                            <a:schemeClr val="bg1"/>
                          </a:solidFill>
                          <a:effectLst/>
                          <a:latin typeface="News Gothic MT" panose="020B0504020203020204" pitchFamily="34" charset="0"/>
                        </a:rPr>
                        <a:t>The war in Ukraine</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NA</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1.94</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NA</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1.77</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NA</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2.08</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NA</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2.05</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NA</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2.10</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NA</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1.76</a:t>
                      </a:r>
                      <a:endParaRPr lang="en-US" sz="900" b="0" i="0" u="none" strike="noStrike">
                        <a:solidFill>
                          <a:schemeClr val="bg1"/>
                        </a:solidFill>
                        <a:effectLst/>
                        <a:latin typeface="News Gothic MT" panose="020B0504020203020204" pitchFamily="34" charset="0"/>
                      </a:endParaRPr>
                    </a:p>
                  </a:txBody>
                  <a:tcPr marL="8601" marR="8601" marT="8601" marB="0" anchor="ctr"/>
                </a:tc>
                <a:extLst>
                  <a:ext uri="{0D108BD9-81ED-4DB2-BD59-A6C34878D82A}">
                    <a16:rowId xmlns:a16="http://schemas.microsoft.com/office/drawing/2014/main" val="1543944476"/>
                  </a:ext>
                </a:extLst>
              </a:tr>
              <a:tr h="182880">
                <a:tc>
                  <a:txBody>
                    <a:bodyPr/>
                    <a:lstStyle/>
                    <a:p>
                      <a:pPr algn="l" fontAlgn="ctr"/>
                      <a:r>
                        <a:rPr lang="en-US" sz="900" u="none" strike="noStrike">
                          <a:solidFill>
                            <a:schemeClr val="bg1"/>
                          </a:solidFill>
                          <a:effectLst/>
                          <a:latin typeface="News Gothic MT" panose="020B0504020203020204" pitchFamily="34" charset="0"/>
                        </a:rPr>
                        <a:t>High travel prices</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NA</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2.76</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NA</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2.90</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NA</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3.04</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NA</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3.07</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NA</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2.79</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a:solidFill>
                            <a:schemeClr val="bg1"/>
                          </a:solidFill>
                          <a:effectLst/>
                          <a:latin typeface="News Gothic MT" panose="020B0504020203020204" pitchFamily="34" charset="0"/>
                        </a:rPr>
                        <a:t>NA</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u="none" strike="noStrike" dirty="0">
                          <a:solidFill>
                            <a:schemeClr val="bg1"/>
                          </a:solidFill>
                          <a:effectLst/>
                          <a:latin typeface="News Gothic MT" panose="020B0504020203020204" pitchFamily="34" charset="0"/>
                        </a:rPr>
                        <a:t>2.74</a:t>
                      </a:r>
                      <a:endParaRPr lang="en-US" sz="900" b="0" i="0" u="none" strike="noStrike" dirty="0">
                        <a:solidFill>
                          <a:schemeClr val="bg1"/>
                        </a:solidFill>
                        <a:effectLst/>
                        <a:latin typeface="News Gothic MT" panose="020B0504020203020204" pitchFamily="34" charset="0"/>
                      </a:endParaRPr>
                    </a:p>
                  </a:txBody>
                  <a:tcPr marL="8601" marR="8601" marT="8601" marB="0" anchor="ctr"/>
                </a:tc>
                <a:extLst>
                  <a:ext uri="{0D108BD9-81ED-4DB2-BD59-A6C34878D82A}">
                    <a16:rowId xmlns:a16="http://schemas.microsoft.com/office/drawing/2014/main" val="4089091848"/>
                  </a:ext>
                </a:extLst>
              </a:tr>
            </a:tbl>
          </a:graphicData>
        </a:graphic>
      </p:graphicFrame>
      <p:sp>
        <p:nvSpPr>
          <p:cNvPr id="4" name="TextBox 3">
            <a:extLst>
              <a:ext uri="{FF2B5EF4-FFF2-40B4-BE49-F238E27FC236}">
                <a16:creationId xmlns:a16="http://schemas.microsoft.com/office/drawing/2014/main" id="{8F92D71B-D560-E162-B872-9089CE20F19F}"/>
              </a:ext>
            </a:extLst>
          </p:cNvPr>
          <p:cNvSpPr txBox="1"/>
          <p:nvPr/>
        </p:nvSpPr>
        <p:spPr>
          <a:xfrm>
            <a:off x="1037716" y="1434582"/>
            <a:ext cx="10386905" cy="646331"/>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200" b="0" i="0" u="none" strike="noStrike" kern="1200" cap="none" spc="0" normalizeH="0" baseline="0" noProof="0" dirty="0">
                <a:ln>
                  <a:noFill/>
                </a:ln>
                <a:solidFill>
                  <a:schemeClr val="tx2"/>
                </a:solidFill>
                <a:effectLst/>
                <a:uLnTx/>
                <a:uFillTx/>
                <a:latin typeface="News Gothic MT" panose="020B0503020103020203" pitchFamily="34" charset="0"/>
                <a:ea typeface="+mn-ea"/>
                <a:cs typeface="+mn-cs"/>
              </a:rPr>
              <a:t>Safety concerns and travel restrictions due to the pandemic are weaker barriers now than they were in January 2022. </a:t>
            </a: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1200" dirty="0">
                <a:solidFill>
                  <a:schemeClr val="tx2"/>
                </a:solidFill>
                <a:latin typeface="News Gothic MT" panose="020B0503020103020203" pitchFamily="34" charset="0"/>
              </a:rPr>
              <a:t>Expense is now the top barrier in all countries. </a:t>
            </a:r>
            <a:endParaRPr kumimoji="0" lang="en-US" sz="1200" b="0" i="0" u="none" strike="noStrike" kern="1200" cap="none" spc="0" normalizeH="0" baseline="0" noProof="0" dirty="0">
              <a:ln>
                <a:noFill/>
              </a:ln>
              <a:solidFill>
                <a:schemeClr val="tx2"/>
              </a:solidFill>
              <a:effectLst/>
              <a:uLnTx/>
              <a:uFillTx/>
              <a:latin typeface="News Gothic MT" panose="020B0503020103020203"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endParaRPr kumimoji="0" lang="en-US" sz="1200" b="0" i="0" u="none" strike="noStrike" kern="1200" cap="none" spc="0" normalizeH="0" baseline="0" noProof="0" dirty="0">
              <a:ln>
                <a:noFill/>
              </a:ln>
              <a:solidFill>
                <a:schemeClr val="tx2"/>
              </a:solidFill>
              <a:effectLst/>
              <a:uLnTx/>
              <a:uFillTx/>
              <a:latin typeface="News Gothic MT" panose="020B0503020103020203" pitchFamily="34" charset="0"/>
              <a:ea typeface="+mn-ea"/>
              <a:cs typeface="+mn-cs"/>
            </a:endParaRPr>
          </a:p>
        </p:txBody>
      </p:sp>
    </p:spTree>
    <p:extLst>
      <p:ext uri="{BB962C8B-B14F-4D97-AF65-F5344CB8AC3E}">
        <p14:creationId xmlns:p14="http://schemas.microsoft.com/office/powerpoint/2010/main" val="1788932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97EE5EE-BBF0-CE9C-EB3B-1DE8796097B0}"/>
              </a:ext>
            </a:extLst>
          </p:cNvPr>
          <p:cNvSpPr>
            <a:spLocks noGrp="1"/>
          </p:cNvSpPr>
          <p:nvPr>
            <p:ph type="body" sz="quarter" idx="10"/>
          </p:nvPr>
        </p:nvSpPr>
        <p:spPr/>
        <p:txBody>
          <a:bodyPr/>
          <a:lstStyle/>
          <a:p>
            <a:r>
              <a:rPr lang="en-US" sz="4000" dirty="0"/>
              <a:t>Barriers California Competitive Index</a:t>
            </a:r>
          </a:p>
        </p:txBody>
      </p:sp>
      <p:graphicFrame>
        <p:nvGraphicFramePr>
          <p:cNvPr id="3" name="Table 2">
            <a:extLst>
              <a:ext uri="{FF2B5EF4-FFF2-40B4-BE49-F238E27FC236}">
                <a16:creationId xmlns:a16="http://schemas.microsoft.com/office/drawing/2014/main" id="{FF1727BB-264E-E3D2-C715-C4C228A32F88}"/>
              </a:ext>
            </a:extLst>
          </p:cNvPr>
          <p:cNvGraphicFramePr>
            <a:graphicFrameLocks noGrp="1"/>
          </p:cNvGraphicFramePr>
          <p:nvPr>
            <p:extLst>
              <p:ext uri="{D42A27DB-BD31-4B8C-83A1-F6EECF244321}">
                <p14:modId xmlns:p14="http://schemas.microsoft.com/office/powerpoint/2010/main" val="876005329"/>
              </p:ext>
            </p:extLst>
          </p:nvPr>
        </p:nvGraphicFramePr>
        <p:xfrm>
          <a:off x="381002" y="2039164"/>
          <a:ext cx="11429995" cy="4572002"/>
        </p:xfrm>
        <a:graphic>
          <a:graphicData uri="http://schemas.openxmlformats.org/drawingml/2006/table">
            <a:tbl>
              <a:tblPr>
                <a:tableStyleId>{69C7853C-536D-4A76-A0AE-DD22124D55A5}</a:tableStyleId>
              </a:tblPr>
              <a:tblGrid>
                <a:gridCol w="4250419">
                  <a:extLst>
                    <a:ext uri="{9D8B030D-6E8A-4147-A177-3AD203B41FA5}">
                      <a16:colId xmlns:a16="http://schemas.microsoft.com/office/drawing/2014/main" val="3642538611"/>
                    </a:ext>
                  </a:extLst>
                </a:gridCol>
                <a:gridCol w="598298">
                  <a:extLst>
                    <a:ext uri="{9D8B030D-6E8A-4147-A177-3AD203B41FA5}">
                      <a16:colId xmlns:a16="http://schemas.microsoft.com/office/drawing/2014/main" val="3324088565"/>
                    </a:ext>
                  </a:extLst>
                </a:gridCol>
                <a:gridCol w="598298">
                  <a:extLst>
                    <a:ext uri="{9D8B030D-6E8A-4147-A177-3AD203B41FA5}">
                      <a16:colId xmlns:a16="http://schemas.microsoft.com/office/drawing/2014/main" val="3430740817"/>
                    </a:ext>
                  </a:extLst>
                </a:gridCol>
                <a:gridCol w="598298">
                  <a:extLst>
                    <a:ext uri="{9D8B030D-6E8A-4147-A177-3AD203B41FA5}">
                      <a16:colId xmlns:a16="http://schemas.microsoft.com/office/drawing/2014/main" val="104173136"/>
                    </a:ext>
                  </a:extLst>
                </a:gridCol>
                <a:gridCol w="598298">
                  <a:extLst>
                    <a:ext uri="{9D8B030D-6E8A-4147-A177-3AD203B41FA5}">
                      <a16:colId xmlns:a16="http://schemas.microsoft.com/office/drawing/2014/main" val="2021321883"/>
                    </a:ext>
                  </a:extLst>
                </a:gridCol>
                <a:gridCol w="598298">
                  <a:extLst>
                    <a:ext uri="{9D8B030D-6E8A-4147-A177-3AD203B41FA5}">
                      <a16:colId xmlns:a16="http://schemas.microsoft.com/office/drawing/2014/main" val="612637204"/>
                    </a:ext>
                  </a:extLst>
                </a:gridCol>
                <a:gridCol w="598298">
                  <a:extLst>
                    <a:ext uri="{9D8B030D-6E8A-4147-A177-3AD203B41FA5}">
                      <a16:colId xmlns:a16="http://schemas.microsoft.com/office/drawing/2014/main" val="1994379864"/>
                    </a:ext>
                  </a:extLst>
                </a:gridCol>
                <a:gridCol w="598298">
                  <a:extLst>
                    <a:ext uri="{9D8B030D-6E8A-4147-A177-3AD203B41FA5}">
                      <a16:colId xmlns:a16="http://schemas.microsoft.com/office/drawing/2014/main" val="2630331897"/>
                    </a:ext>
                  </a:extLst>
                </a:gridCol>
                <a:gridCol w="598298">
                  <a:extLst>
                    <a:ext uri="{9D8B030D-6E8A-4147-A177-3AD203B41FA5}">
                      <a16:colId xmlns:a16="http://schemas.microsoft.com/office/drawing/2014/main" val="2779440273"/>
                    </a:ext>
                  </a:extLst>
                </a:gridCol>
                <a:gridCol w="598298">
                  <a:extLst>
                    <a:ext uri="{9D8B030D-6E8A-4147-A177-3AD203B41FA5}">
                      <a16:colId xmlns:a16="http://schemas.microsoft.com/office/drawing/2014/main" val="3611144936"/>
                    </a:ext>
                  </a:extLst>
                </a:gridCol>
                <a:gridCol w="598298">
                  <a:extLst>
                    <a:ext uri="{9D8B030D-6E8A-4147-A177-3AD203B41FA5}">
                      <a16:colId xmlns:a16="http://schemas.microsoft.com/office/drawing/2014/main" val="3760059420"/>
                    </a:ext>
                  </a:extLst>
                </a:gridCol>
                <a:gridCol w="598298">
                  <a:extLst>
                    <a:ext uri="{9D8B030D-6E8A-4147-A177-3AD203B41FA5}">
                      <a16:colId xmlns:a16="http://schemas.microsoft.com/office/drawing/2014/main" val="1145746037"/>
                    </a:ext>
                  </a:extLst>
                </a:gridCol>
                <a:gridCol w="598298">
                  <a:extLst>
                    <a:ext uri="{9D8B030D-6E8A-4147-A177-3AD203B41FA5}">
                      <a16:colId xmlns:a16="http://schemas.microsoft.com/office/drawing/2014/main" val="1311883965"/>
                    </a:ext>
                  </a:extLst>
                </a:gridCol>
              </a:tblGrid>
              <a:tr h="182880">
                <a:tc>
                  <a:txBody>
                    <a:bodyPr/>
                    <a:lstStyle/>
                    <a:p>
                      <a:pPr algn="l" fontAlgn="ctr"/>
                      <a:endParaRPr lang="en-US" sz="900" b="1" i="0" u="none" strike="noStrike" dirty="0">
                        <a:solidFill>
                          <a:schemeClr val="bg1"/>
                        </a:solidFill>
                        <a:effectLst/>
                        <a:latin typeface="News Gothic MT" panose="020B0504020203020204" pitchFamily="34" charset="0"/>
                      </a:endParaRPr>
                    </a:p>
                  </a:txBody>
                  <a:tcPr marL="8601" marR="8601" marT="8601" marB="0" anchor="ctr"/>
                </a:tc>
                <a:tc gridSpan="2">
                  <a:txBody>
                    <a:bodyPr/>
                    <a:lstStyle/>
                    <a:p>
                      <a:pPr algn="ctr" fontAlgn="b"/>
                      <a:r>
                        <a:rPr lang="en-US" sz="900" b="1" u="none" strike="noStrike">
                          <a:solidFill>
                            <a:schemeClr val="bg1"/>
                          </a:solidFill>
                          <a:effectLst/>
                          <a:latin typeface="News Gothic MT" panose="020B0504020203020204" pitchFamily="34" charset="0"/>
                        </a:rPr>
                        <a:t>Australia</a:t>
                      </a:r>
                      <a:endParaRPr lang="en-US" sz="900" b="1" i="0" u="none" strike="noStrike">
                        <a:solidFill>
                          <a:schemeClr val="bg1"/>
                        </a:solidFill>
                        <a:effectLst/>
                        <a:latin typeface="News Gothic MT" panose="020B0504020203020204" pitchFamily="34" charset="0"/>
                      </a:endParaRPr>
                    </a:p>
                  </a:txBody>
                  <a:tcPr marL="8601" marR="8601" marT="8601" marB="0" anchor="ctr"/>
                </a:tc>
                <a:tc hMerge="1">
                  <a:txBody>
                    <a:bodyPr/>
                    <a:lstStyle/>
                    <a:p>
                      <a:endParaRPr lang="en-US"/>
                    </a:p>
                  </a:txBody>
                  <a:tcPr/>
                </a:tc>
                <a:tc gridSpan="2">
                  <a:txBody>
                    <a:bodyPr/>
                    <a:lstStyle/>
                    <a:p>
                      <a:pPr algn="ctr" fontAlgn="b"/>
                      <a:r>
                        <a:rPr lang="en-US" sz="900" b="1" u="none" strike="noStrike" dirty="0">
                          <a:solidFill>
                            <a:schemeClr val="bg1"/>
                          </a:solidFill>
                          <a:effectLst/>
                          <a:latin typeface="News Gothic MT" panose="020B0504020203020204" pitchFamily="34" charset="0"/>
                        </a:rPr>
                        <a:t>Canada</a:t>
                      </a:r>
                      <a:endParaRPr lang="en-US" sz="900" b="1" i="0" u="none" strike="noStrike" dirty="0">
                        <a:solidFill>
                          <a:schemeClr val="bg1"/>
                        </a:solidFill>
                        <a:effectLst/>
                        <a:latin typeface="News Gothic MT" panose="020B0504020203020204" pitchFamily="34" charset="0"/>
                      </a:endParaRPr>
                    </a:p>
                  </a:txBody>
                  <a:tcPr marL="8601" marR="8601" marT="8601" marB="0" anchor="ctr"/>
                </a:tc>
                <a:tc hMerge="1">
                  <a:txBody>
                    <a:bodyPr/>
                    <a:lstStyle/>
                    <a:p>
                      <a:endParaRPr lang="en-US"/>
                    </a:p>
                  </a:txBody>
                  <a:tcPr/>
                </a:tc>
                <a:tc gridSpan="2">
                  <a:txBody>
                    <a:bodyPr/>
                    <a:lstStyle/>
                    <a:p>
                      <a:pPr algn="ctr" fontAlgn="b"/>
                      <a:r>
                        <a:rPr lang="en-US" sz="900" b="1" u="none" strike="noStrike" dirty="0">
                          <a:solidFill>
                            <a:schemeClr val="bg1"/>
                          </a:solidFill>
                          <a:effectLst/>
                          <a:latin typeface="News Gothic MT" panose="020B0504020203020204" pitchFamily="34" charset="0"/>
                        </a:rPr>
                        <a:t>France</a:t>
                      </a:r>
                      <a:endParaRPr lang="en-US" sz="900" b="1" i="0" u="none" strike="noStrike" dirty="0">
                        <a:solidFill>
                          <a:schemeClr val="bg1"/>
                        </a:solidFill>
                        <a:effectLst/>
                        <a:latin typeface="News Gothic MT" panose="020B0504020203020204" pitchFamily="34" charset="0"/>
                      </a:endParaRPr>
                    </a:p>
                  </a:txBody>
                  <a:tcPr marL="8601" marR="8601" marT="8601" marB="0" anchor="ctr"/>
                </a:tc>
                <a:tc hMerge="1">
                  <a:txBody>
                    <a:bodyPr/>
                    <a:lstStyle/>
                    <a:p>
                      <a:endParaRPr lang="en-US"/>
                    </a:p>
                  </a:txBody>
                  <a:tcPr/>
                </a:tc>
                <a:tc gridSpan="2">
                  <a:txBody>
                    <a:bodyPr/>
                    <a:lstStyle/>
                    <a:p>
                      <a:pPr algn="ctr" fontAlgn="b"/>
                      <a:r>
                        <a:rPr lang="en-US" sz="900" b="1" u="none" strike="noStrike" dirty="0">
                          <a:solidFill>
                            <a:schemeClr val="bg1"/>
                          </a:solidFill>
                          <a:effectLst/>
                          <a:latin typeface="News Gothic MT" panose="020B0504020203020204" pitchFamily="34" charset="0"/>
                        </a:rPr>
                        <a:t>Germany</a:t>
                      </a:r>
                      <a:endParaRPr lang="en-US" sz="900" b="1" i="0" u="none" strike="noStrike" dirty="0">
                        <a:solidFill>
                          <a:schemeClr val="bg1"/>
                        </a:solidFill>
                        <a:effectLst/>
                        <a:latin typeface="News Gothic MT" panose="020B0504020203020204" pitchFamily="34" charset="0"/>
                      </a:endParaRPr>
                    </a:p>
                  </a:txBody>
                  <a:tcPr marL="8601" marR="8601" marT="8601" marB="0" anchor="ctr"/>
                </a:tc>
                <a:tc hMerge="1">
                  <a:txBody>
                    <a:bodyPr/>
                    <a:lstStyle/>
                    <a:p>
                      <a:endParaRPr lang="en-US"/>
                    </a:p>
                  </a:txBody>
                  <a:tcPr/>
                </a:tc>
                <a:tc gridSpan="2">
                  <a:txBody>
                    <a:bodyPr/>
                    <a:lstStyle/>
                    <a:p>
                      <a:pPr algn="ctr" fontAlgn="b"/>
                      <a:r>
                        <a:rPr lang="en-US" sz="900" b="1" u="none" strike="noStrike">
                          <a:solidFill>
                            <a:schemeClr val="bg1"/>
                          </a:solidFill>
                          <a:effectLst/>
                          <a:latin typeface="News Gothic MT" panose="020B0504020203020204" pitchFamily="34" charset="0"/>
                        </a:rPr>
                        <a:t>Mexico</a:t>
                      </a:r>
                      <a:endParaRPr lang="en-US" sz="900" b="1" i="0" u="none" strike="noStrike">
                        <a:solidFill>
                          <a:schemeClr val="bg1"/>
                        </a:solidFill>
                        <a:effectLst/>
                        <a:latin typeface="News Gothic MT" panose="020B0504020203020204" pitchFamily="34" charset="0"/>
                      </a:endParaRPr>
                    </a:p>
                  </a:txBody>
                  <a:tcPr marL="8601" marR="8601" marT="8601" marB="0" anchor="ctr"/>
                </a:tc>
                <a:tc hMerge="1">
                  <a:txBody>
                    <a:bodyPr/>
                    <a:lstStyle/>
                    <a:p>
                      <a:endParaRPr lang="en-US"/>
                    </a:p>
                  </a:txBody>
                  <a:tcPr/>
                </a:tc>
                <a:tc gridSpan="2">
                  <a:txBody>
                    <a:bodyPr/>
                    <a:lstStyle/>
                    <a:p>
                      <a:pPr algn="ctr" fontAlgn="b"/>
                      <a:r>
                        <a:rPr lang="en-US" sz="900" b="1" u="none" strike="noStrike">
                          <a:solidFill>
                            <a:schemeClr val="bg1"/>
                          </a:solidFill>
                          <a:effectLst/>
                          <a:latin typeface="News Gothic MT" panose="020B0504020203020204" pitchFamily="34" charset="0"/>
                        </a:rPr>
                        <a:t>UK</a:t>
                      </a:r>
                      <a:endParaRPr lang="en-US" sz="900" b="1" i="0" u="none" strike="noStrike">
                        <a:solidFill>
                          <a:schemeClr val="bg1"/>
                        </a:solidFill>
                        <a:effectLst/>
                        <a:latin typeface="News Gothic MT" panose="020B0504020203020204" pitchFamily="34" charset="0"/>
                      </a:endParaRPr>
                    </a:p>
                  </a:txBody>
                  <a:tcPr marL="8601" marR="8601" marT="8601" marB="0" anchor="ctr"/>
                </a:tc>
                <a:tc hMerge="1">
                  <a:txBody>
                    <a:bodyPr/>
                    <a:lstStyle/>
                    <a:p>
                      <a:endParaRPr lang="en-US"/>
                    </a:p>
                  </a:txBody>
                  <a:tcPr/>
                </a:tc>
                <a:extLst>
                  <a:ext uri="{0D108BD9-81ED-4DB2-BD59-A6C34878D82A}">
                    <a16:rowId xmlns:a16="http://schemas.microsoft.com/office/drawing/2014/main" val="99781405"/>
                  </a:ext>
                </a:extLst>
              </a:tr>
              <a:tr h="365762">
                <a:tc>
                  <a:txBody>
                    <a:bodyPr/>
                    <a:lstStyle/>
                    <a:p>
                      <a:pPr algn="ctr" fontAlgn="ctr"/>
                      <a:r>
                        <a:rPr lang="en-US" sz="900" b="1" u="none" strike="noStrike">
                          <a:solidFill>
                            <a:schemeClr val="bg1"/>
                          </a:solidFill>
                          <a:effectLst/>
                          <a:latin typeface="News Gothic MT" panose="020B0504020203020204" pitchFamily="34" charset="0"/>
                        </a:rPr>
                        <a:t>Mean Rating (1-5)</a:t>
                      </a:r>
                      <a:br>
                        <a:rPr lang="en-US" sz="900" b="1" u="none" strike="noStrike">
                          <a:solidFill>
                            <a:schemeClr val="bg1"/>
                          </a:solidFill>
                          <a:effectLst/>
                          <a:latin typeface="News Gothic MT" panose="020B0504020203020204" pitchFamily="34" charset="0"/>
                        </a:rPr>
                      </a:br>
                      <a:r>
                        <a:rPr lang="en-US" sz="900" b="1" u="none" strike="noStrike">
                          <a:solidFill>
                            <a:schemeClr val="bg1"/>
                          </a:solidFill>
                          <a:effectLst/>
                          <a:latin typeface="News Gothic MT" panose="020B0504020203020204" pitchFamily="34" charset="0"/>
                        </a:rPr>
                        <a:t>Among Not Very/Not At All Likely to Visit California</a:t>
                      </a:r>
                      <a:endParaRPr lang="en-US" sz="900" b="1"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b="1" u="none" strike="noStrike" dirty="0">
                          <a:solidFill>
                            <a:schemeClr val="bg1"/>
                          </a:solidFill>
                          <a:effectLst/>
                          <a:latin typeface="News Gothic MT" panose="020B0504020203020204" pitchFamily="34" charset="0"/>
                        </a:rPr>
                        <a:t>Jan 2022 </a:t>
                      </a:r>
                      <a:br>
                        <a:rPr lang="en-US" sz="900" b="1" u="none" strike="noStrike" dirty="0">
                          <a:solidFill>
                            <a:schemeClr val="bg1"/>
                          </a:solidFill>
                          <a:effectLst/>
                          <a:latin typeface="News Gothic MT" panose="020B0504020203020204" pitchFamily="34" charset="0"/>
                        </a:rPr>
                      </a:br>
                      <a:r>
                        <a:rPr lang="en-US" sz="900" b="1" u="none" strike="noStrike" dirty="0">
                          <a:solidFill>
                            <a:schemeClr val="bg1"/>
                          </a:solidFill>
                          <a:effectLst/>
                          <a:latin typeface="News Gothic MT" panose="020B0504020203020204" pitchFamily="34" charset="0"/>
                        </a:rPr>
                        <a:t>Wave</a:t>
                      </a:r>
                      <a:endParaRPr lang="en-US" sz="900" b="1" i="0" u="none" strike="noStrike" dirty="0">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b="1" u="none" strike="noStrike" dirty="0">
                          <a:solidFill>
                            <a:schemeClr val="bg1"/>
                          </a:solidFill>
                          <a:effectLst/>
                          <a:latin typeface="News Gothic MT" panose="020B0504020203020204" pitchFamily="34" charset="0"/>
                        </a:rPr>
                        <a:t>Apr 2022 </a:t>
                      </a:r>
                      <a:br>
                        <a:rPr lang="en-US" sz="900" b="1" u="none" strike="noStrike" dirty="0">
                          <a:solidFill>
                            <a:schemeClr val="bg1"/>
                          </a:solidFill>
                          <a:effectLst/>
                          <a:latin typeface="News Gothic MT" panose="020B0504020203020204" pitchFamily="34" charset="0"/>
                        </a:rPr>
                      </a:br>
                      <a:r>
                        <a:rPr lang="en-US" sz="900" b="1" u="none" strike="noStrike" dirty="0">
                          <a:solidFill>
                            <a:schemeClr val="bg1"/>
                          </a:solidFill>
                          <a:effectLst/>
                          <a:latin typeface="News Gothic MT" panose="020B0504020203020204" pitchFamily="34" charset="0"/>
                        </a:rPr>
                        <a:t>Wave</a:t>
                      </a:r>
                      <a:endParaRPr lang="en-US" sz="900" b="1" i="0" u="none" strike="noStrike" dirty="0">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b="1" u="none" strike="noStrike">
                          <a:solidFill>
                            <a:schemeClr val="bg1"/>
                          </a:solidFill>
                          <a:effectLst/>
                          <a:latin typeface="News Gothic MT" panose="020B0504020203020204" pitchFamily="34" charset="0"/>
                        </a:rPr>
                        <a:t>Jan 2022 </a:t>
                      </a:r>
                      <a:br>
                        <a:rPr lang="en-US" sz="900" b="1" u="none" strike="noStrike">
                          <a:solidFill>
                            <a:schemeClr val="bg1"/>
                          </a:solidFill>
                          <a:effectLst/>
                          <a:latin typeface="News Gothic MT" panose="020B0504020203020204" pitchFamily="34" charset="0"/>
                        </a:rPr>
                      </a:br>
                      <a:r>
                        <a:rPr lang="en-US" sz="900" b="1" u="none" strike="noStrike">
                          <a:solidFill>
                            <a:schemeClr val="bg1"/>
                          </a:solidFill>
                          <a:effectLst/>
                          <a:latin typeface="News Gothic MT" panose="020B0504020203020204" pitchFamily="34" charset="0"/>
                        </a:rPr>
                        <a:t>Wave</a:t>
                      </a:r>
                      <a:endParaRPr lang="en-US" sz="900" b="1"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b="1" u="none" strike="noStrike">
                          <a:solidFill>
                            <a:schemeClr val="bg1"/>
                          </a:solidFill>
                          <a:effectLst/>
                          <a:latin typeface="News Gothic MT" panose="020B0504020203020204" pitchFamily="34" charset="0"/>
                        </a:rPr>
                        <a:t>Apr 2022 </a:t>
                      </a:r>
                      <a:br>
                        <a:rPr lang="en-US" sz="900" b="1" u="none" strike="noStrike">
                          <a:solidFill>
                            <a:schemeClr val="bg1"/>
                          </a:solidFill>
                          <a:effectLst/>
                          <a:latin typeface="News Gothic MT" panose="020B0504020203020204" pitchFamily="34" charset="0"/>
                        </a:rPr>
                      </a:br>
                      <a:r>
                        <a:rPr lang="en-US" sz="900" b="1" u="none" strike="noStrike">
                          <a:solidFill>
                            <a:schemeClr val="bg1"/>
                          </a:solidFill>
                          <a:effectLst/>
                          <a:latin typeface="News Gothic MT" panose="020B0504020203020204" pitchFamily="34" charset="0"/>
                        </a:rPr>
                        <a:t>Wave</a:t>
                      </a:r>
                      <a:endParaRPr lang="en-US" sz="900" b="1"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b="1" u="none" strike="noStrike">
                          <a:solidFill>
                            <a:schemeClr val="bg1"/>
                          </a:solidFill>
                          <a:effectLst/>
                          <a:latin typeface="News Gothic MT" panose="020B0504020203020204" pitchFamily="34" charset="0"/>
                        </a:rPr>
                        <a:t>Jan 2022 </a:t>
                      </a:r>
                      <a:br>
                        <a:rPr lang="en-US" sz="900" b="1" u="none" strike="noStrike">
                          <a:solidFill>
                            <a:schemeClr val="bg1"/>
                          </a:solidFill>
                          <a:effectLst/>
                          <a:latin typeface="News Gothic MT" panose="020B0504020203020204" pitchFamily="34" charset="0"/>
                        </a:rPr>
                      </a:br>
                      <a:r>
                        <a:rPr lang="en-US" sz="900" b="1" u="none" strike="noStrike">
                          <a:solidFill>
                            <a:schemeClr val="bg1"/>
                          </a:solidFill>
                          <a:effectLst/>
                          <a:latin typeface="News Gothic MT" panose="020B0504020203020204" pitchFamily="34" charset="0"/>
                        </a:rPr>
                        <a:t>Wave</a:t>
                      </a:r>
                      <a:endParaRPr lang="en-US" sz="900" b="1"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b="1" u="none" strike="noStrike">
                          <a:solidFill>
                            <a:schemeClr val="bg1"/>
                          </a:solidFill>
                          <a:effectLst/>
                          <a:latin typeface="News Gothic MT" panose="020B0504020203020204" pitchFamily="34" charset="0"/>
                        </a:rPr>
                        <a:t>Apr 2022 </a:t>
                      </a:r>
                      <a:br>
                        <a:rPr lang="en-US" sz="900" b="1" u="none" strike="noStrike">
                          <a:solidFill>
                            <a:schemeClr val="bg1"/>
                          </a:solidFill>
                          <a:effectLst/>
                          <a:latin typeface="News Gothic MT" panose="020B0504020203020204" pitchFamily="34" charset="0"/>
                        </a:rPr>
                      </a:br>
                      <a:r>
                        <a:rPr lang="en-US" sz="900" b="1" u="none" strike="noStrike">
                          <a:solidFill>
                            <a:schemeClr val="bg1"/>
                          </a:solidFill>
                          <a:effectLst/>
                          <a:latin typeface="News Gothic MT" panose="020B0504020203020204" pitchFamily="34" charset="0"/>
                        </a:rPr>
                        <a:t>Wave</a:t>
                      </a:r>
                      <a:endParaRPr lang="en-US" sz="900" b="1"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b="1" u="none" strike="noStrike">
                          <a:solidFill>
                            <a:schemeClr val="bg1"/>
                          </a:solidFill>
                          <a:effectLst/>
                          <a:latin typeface="News Gothic MT" panose="020B0504020203020204" pitchFamily="34" charset="0"/>
                        </a:rPr>
                        <a:t>Jan 2022 </a:t>
                      </a:r>
                      <a:br>
                        <a:rPr lang="en-US" sz="900" b="1" u="none" strike="noStrike">
                          <a:solidFill>
                            <a:schemeClr val="bg1"/>
                          </a:solidFill>
                          <a:effectLst/>
                          <a:latin typeface="News Gothic MT" panose="020B0504020203020204" pitchFamily="34" charset="0"/>
                        </a:rPr>
                      </a:br>
                      <a:r>
                        <a:rPr lang="en-US" sz="900" b="1" u="none" strike="noStrike">
                          <a:solidFill>
                            <a:schemeClr val="bg1"/>
                          </a:solidFill>
                          <a:effectLst/>
                          <a:latin typeface="News Gothic MT" panose="020B0504020203020204" pitchFamily="34" charset="0"/>
                        </a:rPr>
                        <a:t>Wave</a:t>
                      </a:r>
                      <a:endParaRPr lang="en-US" sz="900" b="1"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b="1" u="none" strike="noStrike">
                          <a:solidFill>
                            <a:schemeClr val="bg1"/>
                          </a:solidFill>
                          <a:effectLst/>
                          <a:latin typeface="News Gothic MT" panose="020B0504020203020204" pitchFamily="34" charset="0"/>
                        </a:rPr>
                        <a:t>Apr 2022 </a:t>
                      </a:r>
                      <a:br>
                        <a:rPr lang="en-US" sz="900" b="1" u="none" strike="noStrike">
                          <a:solidFill>
                            <a:schemeClr val="bg1"/>
                          </a:solidFill>
                          <a:effectLst/>
                          <a:latin typeface="News Gothic MT" panose="020B0504020203020204" pitchFamily="34" charset="0"/>
                        </a:rPr>
                      </a:br>
                      <a:r>
                        <a:rPr lang="en-US" sz="900" b="1" u="none" strike="noStrike">
                          <a:solidFill>
                            <a:schemeClr val="bg1"/>
                          </a:solidFill>
                          <a:effectLst/>
                          <a:latin typeface="News Gothic MT" panose="020B0504020203020204" pitchFamily="34" charset="0"/>
                        </a:rPr>
                        <a:t>Wave</a:t>
                      </a:r>
                      <a:endParaRPr lang="en-US" sz="900" b="1"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b="1" u="none" strike="noStrike" dirty="0">
                          <a:solidFill>
                            <a:schemeClr val="bg1"/>
                          </a:solidFill>
                          <a:effectLst/>
                          <a:latin typeface="News Gothic MT" panose="020B0504020203020204" pitchFamily="34" charset="0"/>
                        </a:rPr>
                        <a:t>Jan 2022 </a:t>
                      </a:r>
                      <a:br>
                        <a:rPr lang="en-US" sz="900" b="1" u="none" strike="noStrike" dirty="0">
                          <a:solidFill>
                            <a:schemeClr val="bg1"/>
                          </a:solidFill>
                          <a:effectLst/>
                          <a:latin typeface="News Gothic MT" panose="020B0504020203020204" pitchFamily="34" charset="0"/>
                        </a:rPr>
                      </a:br>
                      <a:r>
                        <a:rPr lang="en-US" sz="900" b="1" u="none" strike="noStrike" dirty="0">
                          <a:solidFill>
                            <a:schemeClr val="bg1"/>
                          </a:solidFill>
                          <a:effectLst/>
                          <a:latin typeface="News Gothic MT" panose="020B0504020203020204" pitchFamily="34" charset="0"/>
                        </a:rPr>
                        <a:t>Wave</a:t>
                      </a:r>
                      <a:endParaRPr lang="en-US" sz="900" b="1" i="0" u="none" strike="noStrike" dirty="0">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b="1" u="none" strike="noStrike" dirty="0">
                          <a:solidFill>
                            <a:schemeClr val="bg1"/>
                          </a:solidFill>
                          <a:effectLst/>
                          <a:latin typeface="News Gothic MT" panose="020B0504020203020204" pitchFamily="34" charset="0"/>
                        </a:rPr>
                        <a:t>Apr 2022 </a:t>
                      </a:r>
                      <a:br>
                        <a:rPr lang="en-US" sz="900" b="1" u="none" strike="noStrike" dirty="0">
                          <a:solidFill>
                            <a:schemeClr val="bg1"/>
                          </a:solidFill>
                          <a:effectLst/>
                          <a:latin typeface="News Gothic MT" panose="020B0504020203020204" pitchFamily="34" charset="0"/>
                        </a:rPr>
                      </a:br>
                      <a:r>
                        <a:rPr lang="en-US" sz="900" b="1" u="none" strike="noStrike" dirty="0">
                          <a:solidFill>
                            <a:schemeClr val="bg1"/>
                          </a:solidFill>
                          <a:effectLst/>
                          <a:latin typeface="News Gothic MT" panose="020B0504020203020204" pitchFamily="34" charset="0"/>
                        </a:rPr>
                        <a:t>Wave</a:t>
                      </a:r>
                      <a:endParaRPr lang="en-US" sz="900" b="1" i="0" u="none" strike="noStrike" dirty="0">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b="1" u="none" strike="noStrike" dirty="0">
                          <a:solidFill>
                            <a:schemeClr val="bg1"/>
                          </a:solidFill>
                          <a:effectLst/>
                          <a:latin typeface="News Gothic MT" panose="020B0504020203020204" pitchFamily="34" charset="0"/>
                        </a:rPr>
                        <a:t>Jan 2022 </a:t>
                      </a:r>
                      <a:br>
                        <a:rPr lang="en-US" sz="900" b="1" u="none" strike="noStrike" dirty="0">
                          <a:solidFill>
                            <a:schemeClr val="bg1"/>
                          </a:solidFill>
                          <a:effectLst/>
                          <a:latin typeface="News Gothic MT" panose="020B0504020203020204" pitchFamily="34" charset="0"/>
                        </a:rPr>
                      </a:br>
                      <a:r>
                        <a:rPr lang="en-US" sz="900" b="1" u="none" strike="noStrike" dirty="0">
                          <a:solidFill>
                            <a:schemeClr val="bg1"/>
                          </a:solidFill>
                          <a:effectLst/>
                          <a:latin typeface="News Gothic MT" panose="020B0504020203020204" pitchFamily="34" charset="0"/>
                        </a:rPr>
                        <a:t>Wave</a:t>
                      </a:r>
                      <a:endParaRPr lang="en-US" sz="900" b="1" i="0" u="none" strike="noStrike" dirty="0">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b="1" u="none" strike="noStrike" dirty="0">
                          <a:solidFill>
                            <a:schemeClr val="bg1"/>
                          </a:solidFill>
                          <a:effectLst/>
                          <a:latin typeface="News Gothic MT" panose="020B0504020203020204" pitchFamily="34" charset="0"/>
                        </a:rPr>
                        <a:t>Apr 2022 </a:t>
                      </a:r>
                      <a:br>
                        <a:rPr lang="en-US" sz="900" b="1" u="none" strike="noStrike" dirty="0">
                          <a:solidFill>
                            <a:schemeClr val="bg1"/>
                          </a:solidFill>
                          <a:effectLst/>
                          <a:latin typeface="News Gothic MT" panose="020B0504020203020204" pitchFamily="34" charset="0"/>
                        </a:rPr>
                      </a:br>
                      <a:r>
                        <a:rPr lang="en-US" sz="900" b="1" u="none" strike="noStrike" dirty="0">
                          <a:solidFill>
                            <a:schemeClr val="bg1"/>
                          </a:solidFill>
                          <a:effectLst/>
                          <a:latin typeface="News Gothic MT" panose="020B0504020203020204" pitchFamily="34" charset="0"/>
                        </a:rPr>
                        <a:t>Wave</a:t>
                      </a:r>
                      <a:endParaRPr lang="en-US" sz="900" b="1" i="0" u="none" strike="noStrike" dirty="0">
                        <a:solidFill>
                          <a:schemeClr val="bg1"/>
                        </a:solidFill>
                        <a:effectLst/>
                        <a:latin typeface="News Gothic MT" panose="020B0504020203020204" pitchFamily="34" charset="0"/>
                      </a:endParaRPr>
                    </a:p>
                  </a:txBody>
                  <a:tcPr marL="8601" marR="8601" marT="8601" marB="0" anchor="ctr"/>
                </a:tc>
                <a:extLst>
                  <a:ext uri="{0D108BD9-81ED-4DB2-BD59-A6C34878D82A}">
                    <a16:rowId xmlns:a16="http://schemas.microsoft.com/office/drawing/2014/main" val="928505468"/>
                  </a:ext>
                </a:extLst>
              </a:tr>
              <a:tr h="182880">
                <a:tc>
                  <a:txBody>
                    <a:bodyPr/>
                    <a:lstStyle/>
                    <a:p>
                      <a:pPr algn="l" fontAlgn="ctr"/>
                      <a:r>
                        <a:rPr lang="en-US" sz="900" u="none" strike="noStrike">
                          <a:solidFill>
                            <a:schemeClr val="bg1"/>
                          </a:solidFill>
                          <a:effectLst/>
                          <a:latin typeface="News Gothic MT" panose="020B0504020203020204" pitchFamily="34" charset="0"/>
                        </a:rPr>
                        <a:t>Safety concerns related to coronavirus pandemic</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b="0" i="0" u="none" strike="noStrike" dirty="0">
                          <a:solidFill>
                            <a:schemeClr val="bg1"/>
                          </a:solidFill>
                          <a:effectLst/>
                          <a:latin typeface="News Gothic MT" panose="020B0504020203020204" pitchFamily="34" charset="0"/>
                        </a:rPr>
                        <a:t>104</a:t>
                      </a:r>
                    </a:p>
                  </a:txBody>
                  <a:tcPr marL="8601" marR="8601" marT="8601" marB="0" anchor="ctr"/>
                </a:tc>
                <a:tc>
                  <a:txBody>
                    <a:bodyPr/>
                    <a:lstStyle/>
                    <a:p>
                      <a:pPr algn="ctr" fontAlgn="ctr"/>
                      <a:r>
                        <a:rPr lang="en-US" sz="900" b="0" i="0" u="none" strike="noStrike" dirty="0">
                          <a:solidFill>
                            <a:schemeClr val="bg1"/>
                          </a:solidFill>
                          <a:effectLst/>
                          <a:latin typeface="News Gothic MT" panose="020B0504020203020204" pitchFamily="34" charset="0"/>
                        </a:rPr>
                        <a:t>108</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106</a:t>
                      </a:r>
                    </a:p>
                  </a:txBody>
                  <a:tcPr marL="8601" marR="8601" marT="8601" marB="0" anchor="ctr"/>
                </a:tc>
                <a:tc>
                  <a:txBody>
                    <a:bodyPr/>
                    <a:lstStyle/>
                    <a:p>
                      <a:pPr algn="ctr" fontAlgn="ctr"/>
                      <a:r>
                        <a:rPr lang="en-US" sz="900" b="0" i="0" u="none" strike="noStrike" dirty="0">
                          <a:solidFill>
                            <a:schemeClr val="bg1"/>
                          </a:solidFill>
                          <a:effectLst/>
                          <a:latin typeface="News Gothic MT" panose="020B0504020203020204" pitchFamily="34" charset="0"/>
                        </a:rPr>
                        <a:t>101</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103</a:t>
                      </a:r>
                    </a:p>
                  </a:txBody>
                  <a:tcPr marL="8601" marR="8601" marT="8601" marB="0" anchor="ctr"/>
                </a:tc>
                <a:tc>
                  <a:txBody>
                    <a:bodyPr/>
                    <a:lstStyle/>
                    <a:p>
                      <a:pPr algn="ctr" fontAlgn="ctr"/>
                      <a:r>
                        <a:rPr lang="en-US" sz="900" b="0" i="0" u="none" strike="noStrike" dirty="0">
                          <a:solidFill>
                            <a:schemeClr val="bg1"/>
                          </a:solidFill>
                          <a:effectLst/>
                          <a:latin typeface="News Gothic MT" panose="020B0504020203020204" pitchFamily="34" charset="0"/>
                        </a:rPr>
                        <a:t>100</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105</a:t>
                      </a:r>
                    </a:p>
                  </a:txBody>
                  <a:tcPr marL="8601" marR="8601" marT="8601" marB="0" anchor="ctr"/>
                </a:tc>
                <a:tc>
                  <a:txBody>
                    <a:bodyPr/>
                    <a:lstStyle/>
                    <a:p>
                      <a:pPr algn="ctr" fontAlgn="ctr"/>
                      <a:r>
                        <a:rPr lang="en-US" sz="900" b="0" i="0" u="none" strike="noStrike" dirty="0">
                          <a:solidFill>
                            <a:schemeClr val="bg1"/>
                          </a:solidFill>
                          <a:effectLst/>
                          <a:latin typeface="News Gothic MT" panose="020B0504020203020204" pitchFamily="34" charset="0"/>
                        </a:rPr>
                        <a:t>101</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103</a:t>
                      </a:r>
                    </a:p>
                  </a:txBody>
                  <a:tcPr marL="8601" marR="8601" marT="8601" marB="0" anchor="ctr"/>
                </a:tc>
                <a:tc>
                  <a:txBody>
                    <a:bodyPr/>
                    <a:lstStyle/>
                    <a:p>
                      <a:pPr algn="ctr" fontAlgn="ctr"/>
                      <a:r>
                        <a:rPr lang="en-US" sz="900" b="0" i="0" u="none" strike="noStrike" dirty="0">
                          <a:solidFill>
                            <a:schemeClr val="bg1"/>
                          </a:solidFill>
                          <a:effectLst/>
                          <a:latin typeface="News Gothic MT" panose="020B0504020203020204" pitchFamily="34" charset="0"/>
                        </a:rPr>
                        <a:t>107</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102</a:t>
                      </a:r>
                    </a:p>
                  </a:txBody>
                  <a:tcPr marL="8601" marR="8601" marT="8601" marB="0" anchor="ctr"/>
                </a:tc>
                <a:tc>
                  <a:txBody>
                    <a:bodyPr/>
                    <a:lstStyle/>
                    <a:p>
                      <a:pPr algn="ctr" fontAlgn="ctr"/>
                      <a:r>
                        <a:rPr lang="en-US" sz="900" b="0" i="0" u="none" strike="noStrike" dirty="0">
                          <a:solidFill>
                            <a:schemeClr val="bg1"/>
                          </a:solidFill>
                          <a:effectLst/>
                          <a:latin typeface="News Gothic MT" panose="020B0504020203020204" pitchFamily="34" charset="0"/>
                        </a:rPr>
                        <a:t>99</a:t>
                      </a:r>
                    </a:p>
                  </a:txBody>
                  <a:tcPr marL="9525" marR="9525" marT="9525" marB="0" anchor="ctr"/>
                </a:tc>
                <a:extLst>
                  <a:ext uri="{0D108BD9-81ED-4DB2-BD59-A6C34878D82A}">
                    <a16:rowId xmlns:a16="http://schemas.microsoft.com/office/drawing/2014/main" val="2258424719"/>
                  </a:ext>
                </a:extLst>
              </a:tr>
              <a:tr h="182880">
                <a:tc>
                  <a:txBody>
                    <a:bodyPr/>
                    <a:lstStyle/>
                    <a:p>
                      <a:pPr algn="l" fontAlgn="ctr"/>
                      <a:r>
                        <a:rPr lang="en-US" sz="900" u="none" strike="noStrike">
                          <a:solidFill>
                            <a:schemeClr val="bg1"/>
                          </a:solidFill>
                          <a:effectLst/>
                          <a:latin typeface="News Gothic MT" panose="020B0504020203020204" pitchFamily="34" charset="0"/>
                        </a:rPr>
                        <a:t>Travel restrictions related to coronavirus</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b="0" i="0" u="none" strike="noStrike" dirty="0">
                          <a:solidFill>
                            <a:schemeClr val="bg1"/>
                          </a:solidFill>
                          <a:effectLst/>
                          <a:latin typeface="News Gothic MT" panose="020B0504020203020204" pitchFamily="34" charset="0"/>
                        </a:rPr>
                        <a:t>105</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107</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110</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108</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107</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106</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107</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108</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99</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109</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108</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106</a:t>
                      </a:r>
                    </a:p>
                  </a:txBody>
                  <a:tcPr marL="9525" marR="9525" marT="9525" marB="0" anchor="ctr"/>
                </a:tc>
                <a:extLst>
                  <a:ext uri="{0D108BD9-81ED-4DB2-BD59-A6C34878D82A}">
                    <a16:rowId xmlns:a16="http://schemas.microsoft.com/office/drawing/2014/main" val="1049914424"/>
                  </a:ext>
                </a:extLst>
              </a:tr>
              <a:tr h="182880">
                <a:tc>
                  <a:txBody>
                    <a:bodyPr/>
                    <a:lstStyle/>
                    <a:p>
                      <a:pPr algn="l" fontAlgn="ctr"/>
                      <a:r>
                        <a:rPr lang="en-US" sz="900" u="none" strike="noStrike">
                          <a:solidFill>
                            <a:schemeClr val="bg1"/>
                          </a:solidFill>
                          <a:effectLst/>
                          <a:latin typeface="News Gothic MT" panose="020B0504020203020204" pitchFamily="34" charset="0"/>
                        </a:rPr>
                        <a:t>Traffic</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b="0" i="0" u="none" strike="noStrike" dirty="0">
                          <a:solidFill>
                            <a:schemeClr val="bg1"/>
                          </a:solidFill>
                          <a:effectLst/>
                          <a:latin typeface="News Gothic MT" panose="020B0504020203020204" pitchFamily="34" charset="0"/>
                        </a:rPr>
                        <a:t>105</a:t>
                      </a:r>
                    </a:p>
                  </a:txBody>
                  <a:tcPr marL="8601" marR="8601" marT="8601" marB="0" anchor="ctr"/>
                </a:tc>
                <a:tc>
                  <a:txBody>
                    <a:bodyPr/>
                    <a:lstStyle/>
                    <a:p>
                      <a:pPr algn="ctr" fontAlgn="ctr"/>
                      <a:r>
                        <a:rPr lang="en-US" sz="900" b="0" i="0" u="none" strike="noStrike" dirty="0">
                          <a:solidFill>
                            <a:schemeClr val="bg1"/>
                          </a:solidFill>
                          <a:effectLst/>
                          <a:latin typeface="News Gothic MT" panose="020B0504020203020204" pitchFamily="34" charset="0"/>
                        </a:rPr>
                        <a:t>105</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106</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114</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100</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102</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100</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101</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95</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105</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103</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99</a:t>
                      </a:r>
                    </a:p>
                  </a:txBody>
                  <a:tcPr marL="9525" marR="9525" marT="9525" marB="0" anchor="ctr"/>
                </a:tc>
                <a:extLst>
                  <a:ext uri="{0D108BD9-81ED-4DB2-BD59-A6C34878D82A}">
                    <a16:rowId xmlns:a16="http://schemas.microsoft.com/office/drawing/2014/main" val="3807008408"/>
                  </a:ext>
                </a:extLst>
              </a:tr>
              <a:tr h="182880">
                <a:tc>
                  <a:txBody>
                    <a:bodyPr/>
                    <a:lstStyle/>
                    <a:p>
                      <a:pPr algn="l" fontAlgn="ctr"/>
                      <a:r>
                        <a:rPr lang="en-US" sz="900" u="none" strike="noStrike" dirty="0">
                          <a:solidFill>
                            <a:schemeClr val="bg1"/>
                          </a:solidFill>
                          <a:effectLst/>
                          <a:latin typeface="News Gothic MT" panose="020B0504020203020204" pitchFamily="34" charset="0"/>
                        </a:rPr>
                        <a:t>Natural disasters (such as hurricanes, flooding, wildfires, earthquakes)</a:t>
                      </a:r>
                      <a:endParaRPr lang="en-US" sz="900" b="0" i="0" u="none" strike="noStrike" dirty="0">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b="0" i="0" u="none" strike="noStrike" dirty="0">
                          <a:solidFill>
                            <a:schemeClr val="bg1"/>
                          </a:solidFill>
                          <a:effectLst/>
                          <a:latin typeface="News Gothic MT" panose="020B0504020203020204" pitchFamily="34" charset="0"/>
                        </a:rPr>
                        <a:t>104</a:t>
                      </a:r>
                    </a:p>
                  </a:txBody>
                  <a:tcPr marL="8601" marR="8601" marT="8601" marB="0" anchor="ctr"/>
                </a:tc>
                <a:tc>
                  <a:txBody>
                    <a:bodyPr/>
                    <a:lstStyle/>
                    <a:p>
                      <a:pPr algn="ctr" fontAlgn="ctr"/>
                      <a:r>
                        <a:rPr lang="en-US" sz="900" b="0" i="0" u="none" strike="noStrike" dirty="0">
                          <a:solidFill>
                            <a:schemeClr val="bg1"/>
                          </a:solidFill>
                          <a:effectLst/>
                          <a:latin typeface="News Gothic MT" panose="020B0504020203020204" pitchFamily="34" charset="0"/>
                        </a:rPr>
                        <a:t>104</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112</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113</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105</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104</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109</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105</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101</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104</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109</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107</a:t>
                      </a:r>
                    </a:p>
                  </a:txBody>
                  <a:tcPr marL="9525" marR="9525" marT="9525" marB="0" anchor="ctr"/>
                </a:tc>
                <a:extLst>
                  <a:ext uri="{0D108BD9-81ED-4DB2-BD59-A6C34878D82A}">
                    <a16:rowId xmlns:a16="http://schemas.microsoft.com/office/drawing/2014/main" val="3103181406"/>
                  </a:ext>
                </a:extLst>
              </a:tr>
              <a:tr h="182880">
                <a:tc>
                  <a:txBody>
                    <a:bodyPr/>
                    <a:lstStyle/>
                    <a:p>
                      <a:pPr algn="l" fontAlgn="ctr"/>
                      <a:r>
                        <a:rPr lang="en-US" sz="900" u="none" strike="noStrike">
                          <a:solidFill>
                            <a:schemeClr val="bg1"/>
                          </a:solidFill>
                          <a:effectLst/>
                          <a:latin typeface="News Gothic MT" panose="020B0504020203020204" pitchFamily="34" charset="0"/>
                        </a:rPr>
                        <a:t>Crime</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b="0" i="0" u="none" strike="noStrike" dirty="0">
                          <a:solidFill>
                            <a:schemeClr val="bg1"/>
                          </a:solidFill>
                          <a:effectLst/>
                          <a:latin typeface="News Gothic MT" panose="020B0504020203020204" pitchFamily="34" charset="0"/>
                        </a:rPr>
                        <a:t>106</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106</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107</a:t>
                      </a:r>
                    </a:p>
                  </a:txBody>
                  <a:tcPr marL="8601" marR="8601" marT="8601" marB="0" anchor="ctr"/>
                </a:tc>
                <a:tc>
                  <a:txBody>
                    <a:bodyPr/>
                    <a:lstStyle/>
                    <a:p>
                      <a:pPr algn="ctr" fontAlgn="ctr"/>
                      <a:r>
                        <a:rPr lang="en-US" sz="900" b="0" i="0" u="none" strike="noStrike" dirty="0">
                          <a:solidFill>
                            <a:schemeClr val="bg1"/>
                          </a:solidFill>
                          <a:effectLst/>
                          <a:latin typeface="News Gothic MT" panose="020B0504020203020204" pitchFamily="34" charset="0"/>
                        </a:rPr>
                        <a:t>106</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100</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102</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104</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101</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102</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106</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104</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103</a:t>
                      </a:r>
                    </a:p>
                  </a:txBody>
                  <a:tcPr marL="9525" marR="9525" marT="9525" marB="0" anchor="ctr"/>
                </a:tc>
                <a:extLst>
                  <a:ext uri="{0D108BD9-81ED-4DB2-BD59-A6C34878D82A}">
                    <a16:rowId xmlns:a16="http://schemas.microsoft.com/office/drawing/2014/main" val="2495384286"/>
                  </a:ext>
                </a:extLst>
              </a:tr>
              <a:tr h="182880">
                <a:tc>
                  <a:txBody>
                    <a:bodyPr/>
                    <a:lstStyle/>
                    <a:p>
                      <a:pPr algn="l" fontAlgn="ctr"/>
                      <a:r>
                        <a:rPr lang="en-US" sz="900" u="none" strike="noStrike">
                          <a:solidFill>
                            <a:schemeClr val="bg1"/>
                          </a:solidFill>
                          <a:effectLst/>
                          <a:latin typeface="News Gothic MT" panose="020B0504020203020204" pitchFamily="34" charset="0"/>
                        </a:rPr>
                        <a:t>Homelessness</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b="0" i="0" u="none" strike="noStrike" dirty="0">
                          <a:solidFill>
                            <a:schemeClr val="bg1"/>
                          </a:solidFill>
                          <a:effectLst/>
                          <a:latin typeface="News Gothic MT" panose="020B0504020203020204" pitchFamily="34" charset="0"/>
                        </a:rPr>
                        <a:t>102</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104</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108</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106</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98</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98</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101</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98</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97</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103</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105</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101</a:t>
                      </a:r>
                    </a:p>
                  </a:txBody>
                  <a:tcPr marL="9525" marR="9525" marT="9525" marB="0" anchor="ctr"/>
                </a:tc>
                <a:extLst>
                  <a:ext uri="{0D108BD9-81ED-4DB2-BD59-A6C34878D82A}">
                    <a16:rowId xmlns:a16="http://schemas.microsoft.com/office/drawing/2014/main" val="2049287226"/>
                  </a:ext>
                </a:extLst>
              </a:tr>
              <a:tr h="182880">
                <a:tc>
                  <a:txBody>
                    <a:bodyPr/>
                    <a:lstStyle/>
                    <a:p>
                      <a:pPr algn="l" fontAlgn="ctr"/>
                      <a:r>
                        <a:rPr lang="en-US" sz="900" u="none" strike="noStrike">
                          <a:solidFill>
                            <a:schemeClr val="bg1"/>
                          </a:solidFill>
                          <a:effectLst/>
                          <a:latin typeface="News Gothic MT" panose="020B0504020203020204" pitchFamily="34" charset="0"/>
                        </a:rPr>
                        <a:t>Political climate</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b="0" i="0" u="none" strike="noStrike" dirty="0">
                          <a:solidFill>
                            <a:schemeClr val="bg1"/>
                          </a:solidFill>
                          <a:effectLst/>
                          <a:latin typeface="News Gothic MT" panose="020B0504020203020204" pitchFamily="34" charset="0"/>
                        </a:rPr>
                        <a:t>106</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106</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102</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100</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99</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98</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101</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103</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97</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104</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100</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103</a:t>
                      </a:r>
                    </a:p>
                  </a:txBody>
                  <a:tcPr marL="9525" marR="9525" marT="9525" marB="0" anchor="ctr"/>
                </a:tc>
                <a:extLst>
                  <a:ext uri="{0D108BD9-81ED-4DB2-BD59-A6C34878D82A}">
                    <a16:rowId xmlns:a16="http://schemas.microsoft.com/office/drawing/2014/main" val="3035166983"/>
                  </a:ext>
                </a:extLst>
              </a:tr>
              <a:tr h="182880">
                <a:tc>
                  <a:txBody>
                    <a:bodyPr/>
                    <a:lstStyle/>
                    <a:p>
                      <a:pPr algn="l" fontAlgn="ctr"/>
                      <a:r>
                        <a:rPr lang="en-US" sz="900" u="none" strike="noStrike">
                          <a:solidFill>
                            <a:schemeClr val="bg1"/>
                          </a:solidFill>
                          <a:effectLst/>
                          <a:latin typeface="News Gothic MT" panose="020B0504020203020204" pitchFamily="34" charset="0"/>
                        </a:rPr>
                        <a:t>Expensive</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b="0" i="0" u="none" strike="noStrike" dirty="0">
                          <a:solidFill>
                            <a:schemeClr val="bg1"/>
                          </a:solidFill>
                          <a:effectLst/>
                          <a:latin typeface="News Gothic MT" panose="020B0504020203020204" pitchFamily="34" charset="0"/>
                        </a:rPr>
                        <a:t>103</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102</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106</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106</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105</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102</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106</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102</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96</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101</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104</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102</a:t>
                      </a:r>
                    </a:p>
                  </a:txBody>
                  <a:tcPr marL="9525" marR="9525" marT="9525" marB="0" anchor="ctr"/>
                </a:tc>
                <a:extLst>
                  <a:ext uri="{0D108BD9-81ED-4DB2-BD59-A6C34878D82A}">
                    <a16:rowId xmlns:a16="http://schemas.microsoft.com/office/drawing/2014/main" val="3586900372"/>
                  </a:ext>
                </a:extLst>
              </a:tr>
              <a:tr h="182880">
                <a:tc>
                  <a:txBody>
                    <a:bodyPr/>
                    <a:lstStyle/>
                    <a:p>
                      <a:pPr algn="l" fontAlgn="ctr"/>
                      <a:r>
                        <a:rPr lang="en-US" sz="900" u="none" strike="noStrike">
                          <a:solidFill>
                            <a:schemeClr val="bg1"/>
                          </a:solidFill>
                          <a:effectLst/>
                          <a:latin typeface="News Gothic MT" panose="020B0504020203020204" pitchFamily="34" charset="0"/>
                        </a:rPr>
                        <a:t>Unwelcoming</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b="0" i="0" u="none" strike="noStrike" dirty="0">
                          <a:solidFill>
                            <a:schemeClr val="bg1"/>
                          </a:solidFill>
                          <a:effectLst/>
                          <a:latin typeface="News Gothic MT" panose="020B0504020203020204" pitchFamily="34" charset="0"/>
                        </a:rPr>
                        <a:t>102</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103</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100</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103</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98</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99</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100</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99</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90</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102</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101</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100</a:t>
                      </a:r>
                    </a:p>
                  </a:txBody>
                  <a:tcPr marL="9525" marR="9525" marT="9525" marB="0" anchor="ctr"/>
                </a:tc>
                <a:extLst>
                  <a:ext uri="{0D108BD9-81ED-4DB2-BD59-A6C34878D82A}">
                    <a16:rowId xmlns:a16="http://schemas.microsoft.com/office/drawing/2014/main" val="1192595092"/>
                  </a:ext>
                </a:extLst>
              </a:tr>
              <a:tr h="182880">
                <a:tc>
                  <a:txBody>
                    <a:bodyPr/>
                    <a:lstStyle/>
                    <a:p>
                      <a:pPr algn="l" fontAlgn="ctr"/>
                      <a:r>
                        <a:rPr lang="en-US" sz="900" u="none" strike="noStrike">
                          <a:solidFill>
                            <a:schemeClr val="bg1"/>
                          </a:solidFill>
                          <a:effectLst/>
                          <a:latin typeface="News Gothic MT" panose="020B0504020203020204" pitchFamily="34" charset="0"/>
                        </a:rPr>
                        <a:t>Dangerous</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b="0" i="0" u="none" strike="noStrike" dirty="0">
                          <a:solidFill>
                            <a:schemeClr val="bg1"/>
                          </a:solidFill>
                          <a:effectLst/>
                          <a:latin typeface="News Gothic MT" panose="020B0504020203020204" pitchFamily="34" charset="0"/>
                        </a:rPr>
                        <a:t>105</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103</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104</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106</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99</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100</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104</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100</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97</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105</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102</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102</a:t>
                      </a:r>
                    </a:p>
                  </a:txBody>
                  <a:tcPr marL="9525" marR="9525" marT="9525" marB="0" anchor="ctr"/>
                </a:tc>
                <a:extLst>
                  <a:ext uri="{0D108BD9-81ED-4DB2-BD59-A6C34878D82A}">
                    <a16:rowId xmlns:a16="http://schemas.microsoft.com/office/drawing/2014/main" val="2154945530"/>
                  </a:ext>
                </a:extLst>
              </a:tr>
              <a:tr h="182880">
                <a:tc>
                  <a:txBody>
                    <a:bodyPr/>
                    <a:lstStyle/>
                    <a:p>
                      <a:pPr algn="l" fontAlgn="ctr"/>
                      <a:r>
                        <a:rPr lang="en-US" sz="900" u="none" strike="noStrike">
                          <a:solidFill>
                            <a:schemeClr val="bg1"/>
                          </a:solidFill>
                          <a:effectLst/>
                          <a:latin typeface="News Gothic MT" panose="020B0504020203020204" pitchFamily="34" charset="0"/>
                        </a:rPr>
                        <a:t>Crowded</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b="0" i="0" u="none" strike="noStrike" dirty="0">
                          <a:solidFill>
                            <a:schemeClr val="bg1"/>
                          </a:solidFill>
                          <a:effectLst/>
                          <a:latin typeface="News Gothic MT" panose="020B0504020203020204" pitchFamily="34" charset="0"/>
                        </a:rPr>
                        <a:t>103</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104</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104</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104</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101</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101</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103</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99</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93</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102</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100</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96</a:t>
                      </a:r>
                    </a:p>
                  </a:txBody>
                  <a:tcPr marL="9525" marR="9525" marT="9525" marB="0" anchor="ctr"/>
                </a:tc>
                <a:extLst>
                  <a:ext uri="{0D108BD9-81ED-4DB2-BD59-A6C34878D82A}">
                    <a16:rowId xmlns:a16="http://schemas.microsoft.com/office/drawing/2014/main" val="693541002"/>
                  </a:ext>
                </a:extLst>
              </a:tr>
              <a:tr h="182880">
                <a:tc>
                  <a:txBody>
                    <a:bodyPr/>
                    <a:lstStyle/>
                    <a:p>
                      <a:pPr algn="l" fontAlgn="ctr"/>
                      <a:r>
                        <a:rPr lang="en-US" sz="900" u="none" strike="noStrike">
                          <a:solidFill>
                            <a:schemeClr val="bg1"/>
                          </a:solidFill>
                          <a:effectLst/>
                          <a:latin typeface="News Gothic MT" panose="020B0504020203020204" pitchFamily="34" charset="0"/>
                        </a:rPr>
                        <a:t>Losing its character due to over-tourism</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b="0" i="0" u="none" strike="noStrike" dirty="0">
                          <a:solidFill>
                            <a:schemeClr val="bg1"/>
                          </a:solidFill>
                          <a:effectLst/>
                          <a:latin typeface="News Gothic MT" panose="020B0504020203020204" pitchFamily="34" charset="0"/>
                        </a:rPr>
                        <a:t>102</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100</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99</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105</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98</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100</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98</a:t>
                      </a:r>
                    </a:p>
                  </a:txBody>
                  <a:tcPr marL="8601" marR="8601" marT="8601" marB="0" anchor="ctr"/>
                </a:tc>
                <a:tc>
                  <a:txBody>
                    <a:bodyPr/>
                    <a:lstStyle/>
                    <a:p>
                      <a:pPr algn="ctr" fontAlgn="ctr"/>
                      <a:r>
                        <a:rPr lang="en-US" sz="900" b="0" i="0" u="none" strike="noStrike" dirty="0">
                          <a:solidFill>
                            <a:schemeClr val="bg1"/>
                          </a:solidFill>
                          <a:effectLst/>
                          <a:latin typeface="News Gothic MT" panose="020B0504020203020204" pitchFamily="34" charset="0"/>
                        </a:rPr>
                        <a:t>101</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89</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101</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98</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95</a:t>
                      </a:r>
                    </a:p>
                  </a:txBody>
                  <a:tcPr marL="9525" marR="9525" marT="9525" marB="0" anchor="ctr"/>
                </a:tc>
                <a:extLst>
                  <a:ext uri="{0D108BD9-81ED-4DB2-BD59-A6C34878D82A}">
                    <a16:rowId xmlns:a16="http://schemas.microsoft.com/office/drawing/2014/main" val="332968489"/>
                  </a:ext>
                </a:extLst>
              </a:tr>
              <a:tr h="182880">
                <a:tc>
                  <a:txBody>
                    <a:bodyPr/>
                    <a:lstStyle/>
                    <a:p>
                      <a:pPr algn="l" fontAlgn="ctr"/>
                      <a:r>
                        <a:rPr lang="en-US" sz="900" u="none" strike="noStrike">
                          <a:solidFill>
                            <a:schemeClr val="bg1"/>
                          </a:solidFill>
                          <a:effectLst/>
                          <a:latin typeface="News Gothic MT" panose="020B0504020203020204" pitchFamily="34" charset="0"/>
                        </a:rPr>
                        <a:t>Overdeveloped</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b="0" i="0" u="none" strike="noStrike" dirty="0">
                          <a:solidFill>
                            <a:schemeClr val="bg1"/>
                          </a:solidFill>
                          <a:effectLst/>
                          <a:latin typeface="News Gothic MT" panose="020B0504020203020204" pitchFamily="34" charset="0"/>
                        </a:rPr>
                        <a:t>97</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101</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98</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103</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98</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97</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95</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95</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99</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102</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98</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94</a:t>
                      </a:r>
                    </a:p>
                  </a:txBody>
                  <a:tcPr marL="9525" marR="9525" marT="9525" marB="0" anchor="ctr"/>
                </a:tc>
                <a:extLst>
                  <a:ext uri="{0D108BD9-81ED-4DB2-BD59-A6C34878D82A}">
                    <a16:rowId xmlns:a16="http://schemas.microsoft.com/office/drawing/2014/main" val="1082615040"/>
                  </a:ext>
                </a:extLst>
              </a:tr>
              <a:tr h="182880">
                <a:tc>
                  <a:txBody>
                    <a:bodyPr/>
                    <a:lstStyle/>
                    <a:p>
                      <a:pPr algn="l" fontAlgn="ctr"/>
                      <a:r>
                        <a:rPr lang="en-US" sz="900" u="none" strike="noStrike">
                          <a:solidFill>
                            <a:schemeClr val="bg1"/>
                          </a:solidFill>
                          <a:effectLst/>
                          <a:latin typeface="News Gothic MT" panose="020B0504020203020204" pitchFamily="34" charset="0"/>
                        </a:rPr>
                        <a:t>Gun violence</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b="0" i="0" u="none" strike="noStrike" dirty="0">
                          <a:solidFill>
                            <a:schemeClr val="bg1"/>
                          </a:solidFill>
                          <a:effectLst/>
                          <a:latin typeface="News Gothic MT" panose="020B0504020203020204" pitchFamily="34" charset="0"/>
                        </a:rPr>
                        <a:t>106</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108</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105</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107</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103</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104</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106</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105</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96</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108</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107</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107</a:t>
                      </a:r>
                    </a:p>
                  </a:txBody>
                  <a:tcPr marL="9525" marR="9525" marT="9525" marB="0" anchor="ctr"/>
                </a:tc>
                <a:extLst>
                  <a:ext uri="{0D108BD9-81ED-4DB2-BD59-A6C34878D82A}">
                    <a16:rowId xmlns:a16="http://schemas.microsoft.com/office/drawing/2014/main" val="3273941125"/>
                  </a:ext>
                </a:extLst>
              </a:tr>
              <a:tr h="182880">
                <a:tc>
                  <a:txBody>
                    <a:bodyPr/>
                    <a:lstStyle/>
                    <a:p>
                      <a:pPr algn="l" fontAlgn="ctr"/>
                      <a:r>
                        <a:rPr lang="en-US" sz="900" u="none" strike="noStrike">
                          <a:solidFill>
                            <a:schemeClr val="bg1"/>
                          </a:solidFill>
                          <a:effectLst/>
                          <a:latin typeface="News Gothic MT" panose="020B0504020203020204" pitchFamily="34" charset="0"/>
                        </a:rPr>
                        <a:t>Limited flights</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b="0" i="0" u="none" strike="noStrike" dirty="0">
                          <a:solidFill>
                            <a:schemeClr val="bg1"/>
                          </a:solidFill>
                          <a:effectLst/>
                          <a:latin typeface="News Gothic MT" panose="020B0504020203020204" pitchFamily="34" charset="0"/>
                        </a:rPr>
                        <a:t>104</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99</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102</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100</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101</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98</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103</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101</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100</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101</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100</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100</a:t>
                      </a:r>
                    </a:p>
                  </a:txBody>
                  <a:tcPr marL="9525" marR="9525" marT="9525" marB="0" anchor="ctr"/>
                </a:tc>
                <a:extLst>
                  <a:ext uri="{0D108BD9-81ED-4DB2-BD59-A6C34878D82A}">
                    <a16:rowId xmlns:a16="http://schemas.microsoft.com/office/drawing/2014/main" val="2675736679"/>
                  </a:ext>
                </a:extLst>
              </a:tr>
              <a:tr h="182880">
                <a:tc>
                  <a:txBody>
                    <a:bodyPr/>
                    <a:lstStyle/>
                    <a:p>
                      <a:pPr algn="l" fontAlgn="ctr"/>
                      <a:r>
                        <a:rPr lang="en-US" sz="900" u="none" strike="noStrike">
                          <a:solidFill>
                            <a:schemeClr val="bg1"/>
                          </a:solidFill>
                          <a:effectLst/>
                          <a:latin typeface="News Gothic MT" panose="020B0504020203020204" pitchFamily="34" charset="0"/>
                        </a:rPr>
                        <a:t>Hard to get to</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b="0" i="0" u="none" strike="noStrike" dirty="0">
                          <a:solidFill>
                            <a:schemeClr val="bg1"/>
                          </a:solidFill>
                          <a:effectLst/>
                          <a:latin typeface="News Gothic MT" panose="020B0504020203020204" pitchFamily="34" charset="0"/>
                        </a:rPr>
                        <a:t>100</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103</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100</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99</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106</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101</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108</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107</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94</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98</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106</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108</a:t>
                      </a:r>
                    </a:p>
                  </a:txBody>
                  <a:tcPr marL="9525" marR="9525" marT="9525" marB="0" anchor="ctr"/>
                </a:tc>
                <a:extLst>
                  <a:ext uri="{0D108BD9-81ED-4DB2-BD59-A6C34878D82A}">
                    <a16:rowId xmlns:a16="http://schemas.microsoft.com/office/drawing/2014/main" val="3727243471"/>
                  </a:ext>
                </a:extLst>
              </a:tr>
              <a:tr h="182880">
                <a:tc>
                  <a:txBody>
                    <a:bodyPr/>
                    <a:lstStyle/>
                    <a:p>
                      <a:pPr algn="l" fontAlgn="ctr"/>
                      <a:r>
                        <a:rPr lang="en-US" sz="900" u="none" strike="noStrike">
                          <a:solidFill>
                            <a:schemeClr val="bg1"/>
                          </a:solidFill>
                          <a:effectLst/>
                          <a:latin typeface="News Gothic MT" panose="020B0504020203020204" pitchFamily="34" charset="0"/>
                        </a:rPr>
                        <a:t>Too touristy</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b="0" i="0" u="none" strike="noStrike" dirty="0">
                          <a:solidFill>
                            <a:schemeClr val="bg1"/>
                          </a:solidFill>
                          <a:effectLst/>
                          <a:latin typeface="News Gothic MT" panose="020B0504020203020204" pitchFamily="34" charset="0"/>
                        </a:rPr>
                        <a:t>97</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98</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95</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102</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97</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99</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93</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93</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95</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98</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95</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94</a:t>
                      </a:r>
                    </a:p>
                  </a:txBody>
                  <a:tcPr marL="9525" marR="9525" marT="9525" marB="0" anchor="ctr"/>
                </a:tc>
                <a:extLst>
                  <a:ext uri="{0D108BD9-81ED-4DB2-BD59-A6C34878D82A}">
                    <a16:rowId xmlns:a16="http://schemas.microsoft.com/office/drawing/2014/main" val="2580579312"/>
                  </a:ext>
                </a:extLst>
              </a:tr>
              <a:tr h="182880">
                <a:tc>
                  <a:txBody>
                    <a:bodyPr/>
                    <a:lstStyle/>
                    <a:p>
                      <a:pPr algn="l" fontAlgn="ctr"/>
                      <a:r>
                        <a:rPr lang="en-US" sz="900" u="none" strike="noStrike">
                          <a:solidFill>
                            <a:schemeClr val="bg1"/>
                          </a:solidFill>
                          <a:effectLst/>
                          <a:latin typeface="News Gothic MT" panose="020B0504020203020204" pitchFamily="34" charset="0"/>
                        </a:rPr>
                        <a:t>Unfavorable exchange rate</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b="0" i="0" u="none" strike="noStrike" dirty="0">
                          <a:solidFill>
                            <a:schemeClr val="bg1"/>
                          </a:solidFill>
                          <a:effectLst/>
                          <a:latin typeface="News Gothic MT" panose="020B0504020203020204" pitchFamily="34" charset="0"/>
                        </a:rPr>
                        <a:t>105</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104</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106</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105</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100</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100</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101</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102</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100</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108</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100</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99</a:t>
                      </a:r>
                    </a:p>
                  </a:txBody>
                  <a:tcPr marL="9525" marR="9525" marT="9525" marB="0" anchor="ctr"/>
                </a:tc>
                <a:extLst>
                  <a:ext uri="{0D108BD9-81ED-4DB2-BD59-A6C34878D82A}">
                    <a16:rowId xmlns:a16="http://schemas.microsoft.com/office/drawing/2014/main" val="4212431985"/>
                  </a:ext>
                </a:extLst>
              </a:tr>
              <a:tr h="182880">
                <a:tc>
                  <a:txBody>
                    <a:bodyPr/>
                    <a:lstStyle/>
                    <a:p>
                      <a:pPr algn="l" fontAlgn="ctr"/>
                      <a:r>
                        <a:rPr lang="en-US" sz="900" u="none" strike="noStrike">
                          <a:solidFill>
                            <a:schemeClr val="bg1"/>
                          </a:solidFill>
                          <a:effectLst/>
                          <a:latin typeface="News Gothic MT" panose="020B0504020203020204" pitchFamily="34" charset="0"/>
                        </a:rPr>
                        <a:t>Racial prejudice and hate</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b="0" i="0" u="none" strike="noStrike" dirty="0">
                          <a:solidFill>
                            <a:schemeClr val="bg1"/>
                          </a:solidFill>
                          <a:effectLst/>
                          <a:latin typeface="News Gothic MT" panose="020B0504020203020204" pitchFamily="34" charset="0"/>
                        </a:rPr>
                        <a:t>104</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103</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101</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100</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97</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98</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100</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99</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94</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108</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101</a:t>
                      </a:r>
                    </a:p>
                  </a:txBody>
                  <a:tcPr marL="8601" marR="8601" marT="8601" marB="0" anchor="ctr"/>
                </a:tc>
                <a:tc>
                  <a:txBody>
                    <a:bodyPr/>
                    <a:lstStyle/>
                    <a:p>
                      <a:pPr algn="ctr" fontAlgn="ctr"/>
                      <a:r>
                        <a:rPr lang="en-US" sz="900" b="0" i="0" u="none" strike="noStrike" dirty="0">
                          <a:solidFill>
                            <a:schemeClr val="bg1"/>
                          </a:solidFill>
                          <a:effectLst/>
                          <a:latin typeface="News Gothic MT" panose="020B0504020203020204" pitchFamily="34" charset="0"/>
                        </a:rPr>
                        <a:t>100</a:t>
                      </a:r>
                    </a:p>
                  </a:txBody>
                  <a:tcPr marL="9525" marR="9525" marT="9525" marB="0" anchor="ctr"/>
                </a:tc>
                <a:extLst>
                  <a:ext uri="{0D108BD9-81ED-4DB2-BD59-A6C34878D82A}">
                    <a16:rowId xmlns:a16="http://schemas.microsoft.com/office/drawing/2014/main" val="2256645905"/>
                  </a:ext>
                </a:extLst>
              </a:tr>
              <a:tr h="182880">
                <a:tc>
                  <a:txBody>
                    <a:bodyPr/>
                    <a:lstStyle/>
                    <a:p>
                      <a:pPr algn="l" fontAlgn="ctr"/>
                      <a:r>
                        <a:rPr lang="en-US" sz="900" u="none" strike="noStrike">
                          <a:solidFill>
                            <a:schemeClr val="bg1"/>
                          </a:solidFill>
                          <a:effectLst/>
                          <a:latin typeface="News Gothic MT" panose="020B0504020203020204" pitchFamily="34" charset="0"/>
                        </a:rPr>
                        <a:t>Anti-Asian sentiment</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b="0" i="0" u="none" strike="noStrike" dirty="0">
                          <a:solidFill>
                            <a:schemeClr val="bg1"/>
                          </a:solidFill>
                          <a:effectLst/>
                          <a:latin typeface="News Gothic MT" panose="020B0504020203020204" pitchFamily="34" charset="0"/>
                        </a:rPr>
                        <a:t>100</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101</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100</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98</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97</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94</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99</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99</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93</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107</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102</a:t>
                      </a:r>
                    </a:p>
                  </a:txBody>
                  <a:tcPr marL="8601" marR="8601" marT="8601" marB="0" anchor="ctr"/>
                </a:tc>
                <a:tc>
                  <a:txBody>
                    <a:bodyPr/>
                    <a:lstStyle/>
                    <a:p>
                      <a:pPr algn="ctr" fontAlgn="ctr"/>
                      <a:r>
                        <a:rPr lang="en-US" sz="900" b="0" i="0" u="none" strike="noStrike" dirty="0">
                          <a:solidFill>
                            <a:schemeClr val="bg1"/>
                          </a:solidFill>
                          <a:effectLst/>
                          <a:latin typeface="News Gothic MT" panose="020B0504020203020204" pitchFamily="34" charset="0"/>
                        </a:rPr>
                        <a:t>96</a:t>
                      </a:r>
                    </a:p>
                  </a:txBody>
                  <a:tcPr marL="9525" marR="9525" marT="9525" marB="0" anchor="ctr"/>
                </a:tc>
                <a:extLst>
                  <a:ext uri="{0D108BD9-81ED-4DB2-BD59-A6C34878D82A}">
                    <a16:rowId xmlns:a16="http://schemas.microsoft.com/office/drawing/2014/main" val="2552800197"/>
                  </a:ext>
                </a:extLst>
              </a:tr>
              <a:tr h="182880">
                <a:tc>
                  <a:txBody>
                    <a:bodyPr/>
                    <a:lstStyle/>
                    <a:p>
                      <a:pPr algn="l" fontAlgn="ctr"/>
                      <a:r>
                        <a:rPr lang="en-US" sz="900" u="none" strike="noStrike">
                          <a:solidFill>
                            <a:schemeClr val="bg1"/>
                          </a:solidFill>
                          <a:effectLst/>
                          <a:latin typeface="News Gothic MT" panose="020B0504020203020204" pitchFamily="34" charset="0"/>
                        </a:rPr>
                        <a:t>The war in Ukraine</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b="0" i="0" u="none" strike="noStrike" dirty="0">
                          <a:solidFill>
                            <a:schemeClr val="bg1"/>
                          </a:solidFill>
                          <a:effectLst/>
                          <a:latin typeface="News Gothic MT" panose="020B0504020203020204" pitchFamily="34" charset="0"/>
                        </a:rPr>
                        <a:t>NA</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106</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NA</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107</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NA</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105</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NA</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109</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NA</a:t>
                      </a:r>
                    </a:p>
                  </a:txBody>
                  <a:tcPr marL="8601" marR="8601" marT="8601" marB="0" anchor="ctr"/>
                </a:tc>
                <a:tc>
                  <a:txBody>
                    <a:bodyPr/>
                    <a:lstStyle/>
                    <a:p>
                      <a:pPr algn="ctr" fontAlgn="ctr"/>
                      <a:r>
                        <a:rPr lang="en-US" sz="900" b="0" i="0" u="none" strike="noStrike">
                          <a:solidFill>
                            <a:schemeClr val="bg1"/>
                          </a:solidFill>
                          <a:effectLst/>
                          <a:latin typeface="News Gothic MT" panose="020B0504020203020204" pitchFamily="34" charset="0"/>
                        </a:rPr>
                        <a:t>110</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NA</a:t>
                      </a:r>
                    </a:p>
                  </a:txBody>
                  <a:tcPr marL="8601" marR="8601" marT="8601" marB="0" anchor="ctr"/>
                </a:tc>
                <a:tc>
                  <a:txBody>
                    <a:bodyPr/>
                    <a:lstStyle/>
                    <a:p>
                      <a:pPr algn="ctr" fontAlgn="ctr"/>
                      <a:r>
                        <a:rPr lang="en-US" sz="900" b="0" i="0" u="none" strike="noStrike" dirty="0">
                          <a:solidFill>
                            <a:schemeClr val="bg1"/>
                          </a:solidFill>
                          <a:effectLst/>
                          <a:latin typeface="News Gothic MT" panose="020B0504020203020204" pitchFamily="34" charset="0"/>
                        </a:rPr>
                        <a:t>104</a:t>
                      </a:r>
                    </a:p>
                  </a:txBody>
                  <a:tcPr marL="9525" marR="9525" marT="9525" marB="0" anchor="ctr"/>
                </a:tc>
                <a:extLst>
                  <a:ext uri="{0D108BD9-81ED-4DB2-BD59-A6C34878D82A}">
                    <a16:rowId xmlns:a16="http://schemas.microsoft.com/office/drawing/2014/main" val="1543944476"/>
                  </a:ext>
                </a:extLst>
              </a:tr>
              <a:tr h="182880">
                <a:tc>
                  <a:txBody>
                    <a:bodyPr/>
                    <a:lstStyle/>
                    <a:p>
                      <a:pPr algn="l" fontAlgn="ctr"/>
                      <a:r>
                        <a:rPr lang="en-US" sz="900" u="none" strike="noStrike">
                          <a:solidFill>
                            <a:schemeClr val="bg1"/>
                          </a:solidFill>
                          <a:effectLst/>
                          <a:latin typeface="News Gothic MT" panose="020B0504020203020204" pitchFamily="34" charset="0"/>
                        </a:rPr>
                        <a:t>High travel prices</a:t>
                      </a:r>
                      <a:endParaRPr lang="en-US" sz="900" b="0" i="0" u="none" strike="noStrike">
                        <a:solidFill>
                          <a:schemeClr val="bg1"/>
                        </a:solidFill>
                        <a:effectLst/>
                        <a:latin typeface="News Gothic MT" panose="020B0504020203020204" pitchFamily="34" charset="0"/>
                      </a:endParaRPr>
                    </a:p>
                  </a:txBody>
                  <a:tcPr marL="8601" marR="8601" marT="8601" marB="0" anchor="ctr"/>
                </a:tc>
                <a:tc>
                  <a:txBody>
                    <a:bodyPr/>
                    <a:lstStyle/>
                    <a:p>
                      <a:pPr algn="ctr" fontAlgn="ctr"/>
                      <a:r>
                        <a:rPr lang="en-US" sz="900" b="0" i="0" u="none" strike="noStrike" dirty="0">
                          <a:solidFill>
                            <a:schemeClr val="bg1"/>
                          </a:solidFill>
                          <a:effectLst/>
                          <a:latin typeface="News Gothic MT" panose="020B0504020203020204" pitchFamily="34" charset="0"/>
                        </a:rPr>
                        <a:t>NA</a:t>
                      </a:r>
                    </a:p>
                  </a:txBody>
                  <a:tcPr marL="8601" marR="8601" marT="8601" marB="0" anchor="ctr"/>
                </a:tc>
                <a:tc>
                  <a:txBody>
                    <a:bodyPr/>
                    <a:lstStyle/>
                    <a:p>
                      <a:pPr algn="ctr" fontAlgn="ctr"/>
                      <a:r>
                        <a:rPr lang="en-US" sz="900" b="0" i="0" u="none" strike="noStrike" dirty="0">
                          <a:solidFill>
                            <a:schemeClr val="bg1"/>
                          </a:solidFill>
                          <a:effectLst/>
                          <a:latin typeface="News Gothic MT" panose="020B0504020203020204" pitchFamily="34" charset="0"/>
                        </a:rPr>
                        <a:t>107</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NA</a:t>
                      </a:r>
                    </a:p>
                  </a:txBody>
                  <a:tcPr marL="8601" marR="8601" marT="8601" marB="0" anchor="ctr"/>
                </a:tc>
                <a:tc>
                  <a:txBody>
                    <a:bodyPr/>
                    <a:lstStyle/>
                    <a:p>
                      <a:pPr algn="ctr" fontAlgn="ctr"/>
                      <a:r>
                        <a:rPr lang="en-US" sz="900" b="0" i="0" u="none" strike="noStrike" dirty="0">
                          <a:solidFill>
                            <a:schemeClr val="bg1"/>
                          </a:solidFill>
                          <a:effectLst/>
                          <a:latin typeface="News Gothic MT" panose="020B0504020203020204" pitchFamily="34" charset="0"/>
                        </a:rPr>
                        <a:t>108</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NA</a:t>
                      </a:r>
                    </a:p>
                  </a:txBody>
                  <a:tcPr marL="8601" marR="8601" marT="8601" marB="0" anchor="ctr"/>
                </a:tc>
                <a:tc>
                  <a:txBody>
                    <a:bodyPr/>
                    <a:lstStyle/>
                    <a:p>
                      <a:pPr algn="ctr" fontAlgn="ctr"/>
                      <a:r>
                        <a:rPr lang="en-US" sz="900" b="0" i="0" u="none" strike="noStrike" dirty="0">
                          <a:solidFill>
                            <a:schemeClr val="bg1"/>
                          </a:solidFill>
                          <a:effectLst/>
                          <a:latin typeface="News Gothic MT" panose="020B0504020203020204" pitchFamily="34" charset="0"/>
                        </a:rPr>
                        <a:t>108</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NA</a:t>
                      </a:r>
                    </a:p>
                  </a:txBody>
                  <a:tcPr marL="8601" marR="8601" marT="8601" marB="0" anchor="ctr"/>
                </a:tc>
                <a:tc>
                  <a:txBody>
                    <a:bodyPr/>
                    <a:lstStyle/>
                    <a:p>
                      <a:pPr algn="ctr" fontAlgn="ctr"/>
                      <a:r>
                        <a:rPr lang="en-US" sz="900" b="0" i="0" u="none" strike="noStrike" dirty="0">
                          <a:solidFill>
                            <a:schemeClr val="bg1"/>
                          </a:solidFill>
                          <a:effectLst/>
                          <a:latin typeface="News Gothic MT" panose="020B0504020203020204" pitchFamily="34" charset="0"/>
                        </a:rPr>
                        <a:t>105</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NA</a:t>
                      </a:r>
                    </a:p>
                  </a:txBody>
                  <a:tcPr marL="8601" marR="8601" marT="8601" marB="0" anchor="ctr"/>
                </a:tc>
                <a:tc>
                  <a:txBody>
                    <a:bodyPr/>
                    <a:lstStyle/>
                    <a:p>
                      <a:pPr algn="ctr" fontAlgn="ctr"/>
                      <a:r>
                        <a:rPr lang="en-US" sz="900" b="0" i="0" u="none" strike="noStrike" dirty="0">
                          <a:solidFill>
                            <a:schemeClr val="bg1"/>
                          </a:solidFill>
                          <a:effectLst/>
                          <a:latin typeface="News Gothic MT" panose="020B0504020203020204" pitchFamily="34" charset="0"/>
                        </a:rPr>
                        <a:t>102</a:t>
                      </a:r>
                    </a:p>
                  </a:txBody>
                  <a:tcPr marL="9525" marR="9525" marT="9525" marB="0" anchor="ctr"/>
                </a:tc>
                <a:tc>
                  <a:txBody>
                    <a:bodyPr/>
                    <a:lstStyle/>
                    <a:p>
                      <a:pPr algn="ctr" fontAlgn="ctr"/>
                      <a:r>
                        <a:rPr lang="en-US" sz="900" b="0" i="0" u="none" strike="noStrike" dirty="0">
                          <a:solidFill>
                            <a:schemeClr val="bg1"/>
                          </a:solidFill>
                          <a:effectLst/>
                          <a:latin typeface="News Gothic MT" panose="020B0504020203020204" pitchFamily="34" charset="0"/>
                        </a:rPr>
                        <a:t>NA</a:t>
                      </a:r>
                    </a:p>
                  </a:txBody>
                  <a:tcPr marL="8601" marR="8601" marT="8601" marB="0" anchor="ctr"/>
                </a:tc>
                <a:tc>
                  <a:txBody>
                    <a:bodyPr/>
                    <a:lstStyle/>
                    <a:p>
                      <a:pPr algn="ctr" fontAlgn="ctr"/>
                      <a:r>
                        <a:rPr lang="en-US" sz="900" b="0" i="0" u="none" strike="noStrike" dirty="0">
                          <a:solidFill>
                            <a:schemeClr val="bg1"/>
                          </a:solidFill>
                          <a:effectLst/>
                          <a:latin typeface="News Gothic MT" panose="020B0504020203020204" pitchFamily="34" charset="0"/>
                        </a:rPr>
                        <a:t>104</a:t>
                      </a:r>
                    </a:p>
                  </a:txBody>
                  <a:tcPr marL="9525" marR="9525" marT="9525" marB="0" anchor="ctr"/>
                </a:tc>
                <a:extLst>
                  <a:ext uri="{0D108BD9-81ED-4DB2-BD59-A6C34878D82A}">
                    <a16:rowId xmlns:a16="http://schemas.microsoft.com/office/drawing/2014/main" val="4089091848"/>
                  </a:ext>
                </a:extLst>
              </a:tr>
            </a:tbl>
          </a:graphicData>
        </a:graphic>
      </p:graphicFrame>
      <p:sp>
        <p:nvSpPr>
          <p:cNvPr id="4" name="TextBox 3">
            <a:extLst>
              <a:ext uri="{FF2B5EF4-FFF2-40B4-BE49-F238E27FC236}">
                <a16:creationId xmlns:a16="http://schemas.microsoft.com/office/drawing/2014/main" id="{F7DC04CD-3161-31BF-FBFD-6F60FCEBFB7F}"/>
              </a:ext>
            </a:extLst>
          </p:cNvPr>
          <p:cNvSpPr txBox="1"/>
          <p:nvPr/>
        </p:nvSpPr>
        <p:spPr>
          <a:xfrm>
            <a:off x="1037716" y="1434582"/>
            <a:ext cx="10386905" cy="646331"/>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200" b="0" i="0" u="none" strike="noStrike" kern="1200" cap="none" spc="0" normalizeH="0" baseline="0" noProof="0" dirty="0">
                <a:ln>
                  <a:noFill/>
                </a:ln>
                <a:solidFill>
                  <a:schemeClr val="tx2"/>
                </a:solidFill>
                <a:effectLst/>
                <a:uLnTx/>
                <a:uFillTx/>
                <a:latin typeface="News Gothic MT" panose="020B0503020103020203" pitchFamily="34" charset="0"/>
                <a:ea typeface="+mn-ea"/>
                <a:cs typeface="+mn-cs"/>
              </a:rPr>
              <a:t>While the pandemic presents less of a barrier now than it did in January, it remains a stronger barrier for California than it does for competitors. </a:t>
            </a: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endParaRPr kumimoji="0" lang="en-US" sz="1200" b="0" i="0" u="none" strike="noStrike" kern="1200" cap="none" spc="0" normalizeH="0" baseline="0" noProof="0" dirty="0">
              <a:ln>
                <a:noFill/>
              </a:ln>
              <a:solidFill>
                <a:schemeClr val="tx2"/>
              </a:solidFill>
              <a:effectLst/>
              <a:uLnTx/>
              <a:uFillTx/>
              <a:latin typeface="News Gothic MT" panose="020B0503020103020203" pitchFamily="34" charset="0"/>
              <a:ea typeface="+mn-ea"/>
              <a:cs typeface="+mn-cs"/>
            </a:endParaRPr>
          </a:p>
        </p:txBody>
      </p:sp>
    </p:spTree>
    <p:extLst>
      <p:ext uri="{BB962C8B-B14F-4D97-AF65-F5344CB8AC3E}">
        <p14:creationId xmlns:p14="http://schemas.microsoft.com/office/powerpoint/2010/main" val="3106242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6CD3E-94A7-D348-A975-AA63BDD5116A}"/>
              </a:ext>
            </a:extLst>
          </p:cNvPr>
          <p:cNvSpPr>
            <a:spLocks noGrp="1"/>
          </p:cNvSpPr>
          <p:nvPr>
            <p:ph type="title"/>
          </p:nvPr>
        </p:nvSpPr>
        <p:spPr/>
        <p:txBody>
          <a:bodyPr/>
          <a:lstStyle/>
          <a:p>
            <a:r>
              <a:rPr lang="en-US" dirty="0"/>
              <a:t>Summary Scorecards </a:t>
            </a:r>
            <a:br>
              <a:rPr lang="en-US" dirty="0"/>
            </a:br>
            <a:r>
              <a:rPr lang="en-US" dirty="0"/>
              <a:t>from Previous Waves</a:t>
            </a:r>
          </a:p>
        </p:txBody>
      </p:sp>
    </p:spTree>
    <p:extLst>
      <p:ext uri="{BB962C8B-B14F-4D97-AF65-F5344CB8AC3E}">
        <p14:creationId xmlns:p14="http://schemas.microsoft.com/office/powerpoint/2010/main" val="2364606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1E81267F-DD33-264C-8927-00885EDBB2A2}"/>
              </a:ext>
            </a:extLst>
          </p:cNvPr>
          <p:cNvSpPr>
            <a:spLocks noGrp="1"/>
          </p:cNvSpPr>
          <p:nvPr>
            <p:ph type="body" sz="quarter" idx="10"/>
          </p:nvPr>
        </p:nvSpPr>
        <p:spPr/>
        <p:txBody>
          <a:bodyPr/>
          <a:lstStyle/>
          <a:p>
            <a:pPr algn="ctr"/>
            <a:r>
              <a:rPr lang="en-US" sz="4000" dirty="0">
                <a:solidFill>
                  <a:schemeClr val="tx2"/>
                </a:solidFill>
              </a:rPr>
              <a:t>Market Scorecard Summaries (Wave 3)</a:t>
            </a:r>
          </a:p>
        </p:txBody>
      </p:sp>
      <p:graphicFrame>
        <p:nvGraphicFramePr>
          <p:cNvPr id="5" name="Table 5">
            <a:extLst>
              <a:ext uri="{FF2B5EF4-FFF2-40B4-BE49-F238E27FC236}">
                <a16:creationId xmlns:a16="http://schemas.microsoft.com/office/drawing/2014/main" id="{D3080C55-1A05-A140-8631-30328B33A850}"/>
              </a:ext>
            </a:extLst>
          </p:cNvPr>
          <p:cNvGraphicFramePr>
            <a:graphicFrameLocks noGrp="1"/>
          </p:cNvGraphicFramePr>
          <p:nvPr/>
        </p:nvGraphicFramePr>
        <p:xfrm>
          <a:off x="1853038" y="1522616"/>
          <a:ext cx="8503920" cy="4846320"/>
        </p:xfrm>
        <a:graphic>
          <a:graphicData uri="http://schemas.openxmlformats.org/drawingml/2006/table">
            <a:tbl>
              <a:tblPr firstRow="1" bandRow="1">
                <a:tableStyleId>{F2DE63D5-997A-4646-A377-4702673A728D}</a:tableStyleId>
              </a:tblPr>
              <a:tblGrid>
                <a:gridCol w="1554480">
                  <a:extLst>
                    <a:ext uri="{9D8B030D-6E8A-4147-A177-3AD203B41FA5}">
                      <a16:colId xmlns:a16="http://schemas.microsoft.com/office/drawing/2014/main" val="840406035"/>
                    </a:ext>
                  </a:extLst>
                </a:gridCol>
                <a:gridCol w="1737360">
                  <a:extLst>
                    <a:ext uri="{9D8B030D-6E8A-4147-A177-3AD203B41FA5}">
                      <a16:colId xmlns:a16="http://schemas.microsoft.com/office/drawing/2014/main" val="2792419120"/>
                    </a:ext>
                  </a:extLst>
                </a:gridCol>
                <a:gridCol w="1737360">
                  <a:extLst>
                    <a:ext uri="{9D8B030D-6E8A-4147-A177-3AD203B41FA5}">
                      <a16:colId xmlns:a16="http://schemas.microsoft.com/office/drawing/2014/main" val="3024619979"/>
                    </a:ext>
                  </a:extLst>
                </a:gridCol>
                <a:gridCol w="1737360">
                  <a:extLst>
                    <a:ext uri="{9D8B030D-6E8A-4147-A177-3AD203B41FA5}">
                      <a16:colId xmlns:a16="http://schemas.microsoft.com/office/drawing/2014/main" val="189412920"/>
                    </a:ext>
                  </a:extLst>
                </a:gridCol>
                <a:gridCol w="1737360">
                  <a:extLst>
                    <a:ext uri="{9D8B030D-6E8A-4147-A177-3AD203B41FA5}">
                      <a16:colId xmlns:a16="http://schemas.microsoft.com/office/drawing/2014/main" val="3286306643"/>
                    </a:ext>
                  </a:extLst>
                </a:gridCol>
              </a:tblGrid>
              <a:tr h="370840">
                <a:tc>
                  <a:txBody>
                    <a:bodyPr/>
                    <a:lstStyle/>
                    <a:p>
                      <a:endParaRPr lang="en-US" sz="1400" dirty="0">
                        <a:latin typeface="News Gothic MT" panose="020B0503020103020203" pitchFamily="34" charset="0"/>
                      </a:endParaRPr>
                    </a:p>
                  </a:txBody>
                  <a:tcPr/>
                </a:tc>
                <a:tc>
                  <a:txBody>
                    <a:bodyPr/>
                    <a:lstStyle/>
                    <a:p>
                      <a:pPr algn="ctr"/>
                      <a:r>
                        <a:rPr lang="en-US" sz="1400" dirty="0">
                          <a:latin typeface="News Gothic MT" panose="020B0503020103020203" pitchFamily="34" charset="0"/>
                        </a:rPr>
                        <a:t>Likelihood to Visit vs. Pre-Pandemic Levels</a:t>
                      </a:r>
                    </a:p>
                  </a:txBody>
                  <a:tcPr anchor="ctr"/>
                </a:tc>
                <a:tc>
                  <a:txBody>
                    <a:bodyPr/>
                    <a:lstStyle/>
                    <a:p>
                      <a:pPr algn="ctr"/>
                      <a:r>
                        <a:rPr lang="en-US" sz="1400" dirty="0">
                          <a:latin typeface="News Gothic MT" panose="020B0503020103020203" pitchFamily="34" charset="0"/>
                        </a:rPr>
                        <a:t>Strength Relative to Domestic Competition</a:t>
                      </a:r>
                    </a:p>
                  </a:txBody>
                  <a:tcPr anchor="ctr"/>
                </a:tc>
                <a:tc>
                  <a:txBody>
                    <a:bodyPr/>
                    <a:lstStyle/>
                    <a:p>
                      <a:pPr algn="ctr"/>
                      <a:r>
                        <a:rPr lang="en-US" sz="1400" dirty="0">
                          <a:latin typeface="News Gothic MT" panose="020B0503020103020203" pitchFamily="34" charset="0"/>
                        </a:rPr>
                        <a:t>Strength Relative to International Competition</a:t>
                      </a:r>
                    </a:p>
                  </a:txBody>
                  <a:tcPr anchor="ctr"/>
                </a:tc>
                <a:tc>
                  <a:txBody>
                    <a:bodyPr/>
                    <a:lstStyle/>
                    <a:p>
                      <a:pPr algn="ctr"/>
                      <a:r>
                        <a:rPr lang="en-US" sz="1400" dirty="0">
                          <a:latin typeface="News Gothic MT" panose="020B0503020103020203" pitchFamily="34" charset="0"/>
                        </a:rPr>
                        <a:t>Planned </a:t>
                      </a:r>
                      <a:br>
                        <a:rPr lang="en-US" sz="1400" dirty="0">
                          <a:latin typeface="News Gothic MT" panose="020B0503020103020203" pitchFamily="34" charset="0"/>
                        </a:rPr>
                      </a:br>
                      <a:r>
                        <a:rPr lang="en-US" sz="1400" dirty="0">
                          <a:latin typeface="News Gothic MT" panose="020B0503020103020203" pitchFamily="34" charset="0"/>
                        </a:rPr>
                        <a:t>Timing of Future Visitation (mean)</a:t>
                      </a:r>
                    </a:p>
                  </a:txBody>
                  <a:tcPr anchor="ctr"/>
                </a:tc>
                <a:extLst>
                  <a:ext uri="{0D108BD9-81ED-4DB2-BD59-A6C34878D82A}">
                    <a16:rowId xmlns:a16="http://schemas.microsoft.com/office/drawing/2014/main" val="2378714435"/>
                  </a:ext>
                </a:extLst>
              </a:tr>
              <a:tr h="457200">
                <a:tc>
                  <a:txBody>
                    <a:bodyPr/>
                    <a:lstStyle/>
                    <a:p>
                      <a:r>
                        <a:rPr lang="en-US" sz="1400" b="1" dirty="0">
                          <a:latin typeface="News Gothic MT" panose="020B0503020103020203" pitchFamily="34" charset="0"/>
                        </a:rPr>
                        <a:t>Australia</a:t>
                      </a: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extLst>
                  <a:ext uri="{0D108BD9-81ED-4DB2-BD59-A6C34878D82A}">
                    <a16:rowId xmlns:a16="http://schemas.microsoft.com/office/drawing/2014/main" val="1966210175"/>
                  </a:ext>
                </a:extLst>
              </a:tr>
              <a:tr h="457200">
                <a:tc>
                  <a:txBody>
                    <a:bodyPr/>
                    <a:lstStyle/>
                    <a:p>
                      <a:r>
                        <a:rPr lang="en-US" sz="1400" b="1" dirty="0">
                          <a:latin typeface="News Gothic MT" panose="020B0503020103020203" pitchFamily="34" charset="0"/>
                        </a:rPr>
                        <a:t>Canada</a:t>
                      </a: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extLst>
                  <a:ext uri="{0D108BD9-81ED-4DB2-BD59-A6C34878D82A}">
                    <a16:rowId xmlns:a16="http://schemas.microsoft.com/office/drawing/2014/main" val="945032205"/>
                  </a:ext>
                </a:extLst>
              </a:tr>
              <a:tr h="457200">
                <a:tc>
                  <a:txBody>
                    <a:bodyPr/>
                    <a:lstStyle/>
                    <a:p>
                      <a:r>
                        <a:rPr lang="en-US" sz="1400" b="1" dirty="0">
                          <a:latin typeface="News Gothic MT" panose="020B0503020103020203" pitchFamily="34" charset="0"/>
                        </a:rPr>
                        <a:t>China</a:t>
                      </a: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extLst>
                  <a:ext uri="{0D108BD9-81ED-4DB2-BD59-A6C34878D82A}">
                    <a16:rowId xmlns:a16="http://schemas.microsoft.com/office/drawing/2014/main" val="3247591311"/>
                  </a:ext>
                </a:extLst>
              </a:tr>
              <a:tr h="457200">
                <a:tc>
                  <a:txBody>
                    <a:bodyPr/>
                    <a:lstStyle/>
                    <a:p>
                      <a:r>
                        <a:rPr lang="en-US" sz="1400" b="1" dirty="0">
                          <a:latin typeface="News Gothic MT" panose="020B0503020103020203" pitchFamily="34" charset="0"/>
                        </a:rPr>
                        <a:t>France</a:t>
                      </a: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extLst>
                  <a:ext uri="{0D108BD9-81ED-4DB2-BD59-A6C34878D82A}">
                    <a16:rowId xmlns:a16="http://schemas.microsoft.com/office/drawing/2014/main" val="2576392683"/>
                  </a:ext>
                </a:extLst>
              </a:tr>
              <a:tr h="457200">
                <a:tc>
                  <a:txBody>
                    <a:bodyPr/>
                    <a:lstStyle/>
                    <a:p>
                      <a:r>
                        <a:rPr lang="en-US" sz="1400" b="1" dirty="0">
                          <a:latin typeface="News Gothic MT" panose="020B0503020103020203" pitchFamily="34" charset="0"/>
                        </a:rPr>
                        <a:t>Germany</a:t>
                      </a: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extLst>
                  <a:ext uri="{0D108BD9-81ED-4DB2-BD59-A6C34878D82A}">
                    <a16:rowId xmlns:a16="http://schemas.microsoft.com/office/drawing/2014/main" val="3898736566"/>
                  </a:ext>
                </a:extLst>
              </a:tr>
              <a:tr h="457200">
                <a:tc>
                  <a:txBody>
                    <a:bodyPr/>
                    <a:lstStyle/>
                    <a:p>
                      <a:r>
                        <a:rPr lang="en-US" sz="1400" b="1" dirty="0">
                          <a:latin typeface="News Gothic MT" panose="020B0503020103020203" pitchFamily="34" charset="0"/>
                        </a:rPr>
                        <a:t>Japan</a:t>
                      </a: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extLst>
                  <a:ext uri="{0D108BD9-81ED-4DB2-BD59-A6C34878D82A}">
                    <a16:rowId xmlns:a16="http://schemas.microsoft.com/office/drawing/2014/main" val="1183879030"/>
                  </a:ext>
                </a:extLst>
              </a:tr>
              <a:tr h="457200">
                <a:tc>
                  <a:txBody>
                    <a:bodyPr/>
                    <a:lstStyle/>
                    <a:p>
                      <a:r>
                        <a:rPr lang="en-US" sz="1400" b="1" dirty="0">
                          <a:latin typeface="News Gothic MT" panose="020B0503020103020203" pitchFamily="34" charset="0"/>
                        </a:rPr>
                        <a:t>Mexico</a:t>
                      </a: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extLst>
                  <a:ext uri="{0D108BD9-81ED-4DB2-BD59-A6C34878D82A}">
                    <a16:rowId xmlns:a16="http://schemas.microsoft.com/office/drawing/2014/main" val="3116213397"/>
                  </a:ext>
                </a:extLst>
              </a:tr>
              <a:tr h="457200">
                <a:tc>
                  <a:txBody>
                    <a:bodyPr/>
                    <a:lstStyle/>
                    <a:p>
                      <a:r>
                        <a:rPr lang="en-US" sz="1400" b="1" dirty="0">
                          <a:latin typeface="News Gothic MT" panose="020B0503020103020203" pitchFamily="34" charset="0"/>
                        </a:rPr>
                        <a:t>South Korea</a:t>
                      </a: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extLst>
                  <a:ext uri="{0D108BD9-81ED-4DB2-BD59-A6C34878D82A}">
                    <a16:rowId xmlns:a16="http://schemas.microsoft.com/office/drawing/2014/main" val="4250360744"/>
                  </a:ext>
                </a:extLst>
              </a:tr>
              <a:tr h="457200">
                <a:tc>
                  <a:txBody>
                    <a:bodyPr/>
                    <a:lstStyle/>
                    <a:p>
                      <a:r>
                        <a:rPr lang="en-US" sz="1400" b="1" dirty="0">
                          <a:latin typeface="News Gothic MT" panose="020B0503020103020203" pitchFamily="34" charset="0"/>
                        </a:rPr>
                        <a:t>UK</a:t>
                      </a:r>
                    </a:p>
                  </a:txBody>
                  <a:tcPr anchor="ctr">
                    <a:solidFill>
                      <a:schemeClr val="bg1"/>
                    </a:solidFill>
                  </a:tcPr>
                </a:tc>
                <a:tc>
                  <a:txBody>
                    <a:bodyPr/>
                    <a:lstStyle/>
                    <a:p>
                      <a:pPr algn="ctr"/>
                      <a:endParaRPr lang="en-US" sz="1400" dirty="0">
                        <a:latin typeface="News Gothic MT" panose="020B0503020103020203" pitchFamily="34" charset="0"/>
                      </a:endParaRPr>
                    </a:p>
                  </a:txBody>
                  <a:tcPr anchor="ctr">
                    <a:solidFill>
                      <a:schemeClr val="bg1"/>
                    </a:solidFill>
                  </a:tcPr>
                </a:tc>
                <a:tc>
                  <a:txBody>
                    <a:bodyPr/>
                    <a:lstStyle/>
                    <a:p>
                      <a:pPr algn="ctr"/>
                      <a:endParaRPr lang="en-US" sz="1400" dirty="0">
                        <a:latin typeface="News Gothic MT" panose="020B0503020103020203" pitchFamily="34" charset="0"/>
                      </a:endParaRPr>
                    </a:p>
                  </a:txBody>
                  <a:tcPr anchor="ctr">
                    <a:solidFill>
                      <a:schemeClr val="bg1"/>
                    </a:solidFill>
                  </a:tcPr>
                </a:tc>
                <a:tc>
                  <a:txBody>
                    <a:bodyPr/>
                    <a:lstStyle/>
                    <a:p>
                      <a:pPr algn="ctr"/>
                      <a:endParaRPr lang="en-US" sz="1400" dirty="0">
                        <a:latin typeface="News Gothic MT" panose="020B0503020103020203" pitchFamily="34" charset="0"/>
                      </a:endParaRPr>
                    </a:p>
                  </a:txBody>
                  <a:tcPr anchor="ctr">
                    <a:solidFill>
                      <a:schemeClr val="bg1"/>
                    </a:solidFill>
                  </a:tcPr>
                </a:tc>
                <a:tc>
                  <a:txBody>
                    <a:bodyPr/>
                    <a:lstStyle/>
                    <a:p>
                      <a:pPr algn="ctr"/>
                      <a:endParaRPr lang="en-US" sz="1400" dirty="0">
                        <a:latin typeface="News Gothic MT" panose="020B0503020103020203" pitchFamily="34" charset="0"/>
                      </a:endParaRPr>
                    </a:p>
                  </a:txBody>
                  <a:tcPr anchor="ctr">
                    <a:solidFill>
                      <a:schemeClr val="bg1"/>
                    </a:solidFill>
                  </a:tcPr>
                </a:tc>
                <a:extLst>
                  <a:ext uri="{0D108BD9-81ED-4DB2-BD59-A6C34878D82A}">
                    <a16:rowId xmlns:a16="http://schemas.microsoft.com/office/drawing/2014/main" val="1497464964"/>
                  </a:ext>
                </a:extLst>
              </a:tr>
            </a:tbl>
          </a:graphicData>
        </a:graphic>
      </p:graphicFrame>
      <p:sp>
        <p:nvSpPr>
          <p:cNvPr id="2" name="Rectangle 1">
            <a:extLst>
              <a:ext uri="{FF2B5EF4-FFF2-40B4-BE49-F238E27FC236}">
                <a16:creationId xmlns:a16="http://schemas.microsoft.com/office/drawing/2014/main" id="{E34038ED-65AB-6344-BBAD-F78CE375CDDE}"/>
              </a:ext>
            </a:extLst>
          </p:cNvPr>
          <p:cNvSpPr/>
          <p:nvPr/>
        </p:nvSpPr>
        <p:spPr>
          <a:xfrm>
            <a:off x="3930802" y="2292582"/>
            <a:ext cx="699524" cy="36749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+3.0</a:t>
            </a:r>
          </a:p>
        </p:txBody>
      </p:sp>
      <p:sp>
        <p:nvSpPr>
          <p:cNvPr id="20" name="Rectangle 19">
            <a:extLst>
              <a:ext uri="{FF2B5EF4-FFF2-40B4-BE49-F238E27FC236}">
                <a16:creationId xmlns:a16="http://schemas.microsoft.com/office/drawing/2014/main" id="{4573188F-8302-034F-ACCB-C969FEABB187}"/>
              </a:ext>
            </a:extLst>
          </p:cNvPr>
          <p:cNvSpPr/>
          <p:nvPr/>
        </p:nvSpPr>
        <p:spPr>
          <a:xfrm>
            <a:off x="3930802" y="2749782"/>
            <a:ext cx="699524" cy="36749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+10.3</a:t>
            </a:r>
          </a:p>
        </p:txBody>
      </p:sp>
      <p:sp>
        <p:nvSpPr>
          <p:cNvPr id="22" name="Rectangle 21">
            <a:extLst>
              <a:ext uri="{FF2B5EF4-FFF2-40B4-BE49-F238E27FC236}">
                <a16:creationId xmlns:a16="http://schemas.microsoft.com/office/drawing/2014/main" id="{C696CD86-CED9-5047-A39F-2A0055F2AC06}"/>
              </a:ext>
            </a:extLst>
          </p:cNvPr>
          <p:cNvSpPr/>
          <p:nvPr/>
        </p:nvSpPr>
        <p:spPr>
          <a:xfrm>
            <a:off x="3930802" y="5492982"/>
            <a:ext cx="699524" cy="367491"/>
          </a:xfrm>
          <a:prstGeom prst="rect">
            <a:avLst/>
          </a:prstGeom>
          <a:ln/>
        </p:spPr>
        <p:style>
          <a:lnRef idx="3">
            <a:schemeClr val="lt1"/>
          </a:lnRef>
          <a:fillRef idx="1">
            <a:schemeClr val="accent5"/>
          </a:fillRef>
          <a:effectRef idx="1">
            <a:schemeClr val="accent5"/>
          </a:effectRef>
          <a:fontRef idx="minor">
            <a:schemeClr val="lt1"/>
          </a:fontRef>
        </p:style>
        <p:txBody>
          <a:bodyPr rtlCol="0" anchor="ctr"/>
          <a:lstStyle/>
          <a:p>
            <a:pPr algn="ctr"/>
            <a:r>
              <a:rPr lang="en-US" sz="1400" dirty="0"/>
              <a:t>-11.1</a:t>
            </a:r>
          </a:p>
        </p:txBody>
      </p:sp>
      <p:sp>
        <p:nvSpPr>
          <p:cNvPr id="37" name="Rectangle 36">
            <a:extLst>
              <a:ext uri="{FF2B5EF4-FFF2-40B4-BE49-F238E27FC236}">
                <a16:creationId xmlns:a16="http://schemas.microsoft.com/office/drawing/2014/main" id="{D0959FF7-0973-D842-AF7A-FA2EE7609250}"/>
              </a:ext>
            </a:extLst>
          </p:cNvPr>
          <p:cNvSpPr/>
          <p:nvPr/>
        </p:nvSpPr>
        <p:spPr>
          <a:xfrm>
            <a:off x="3930802" y="5950181"/>
            <a:ext cx="699524" cy="36749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+2.7</a:t>
            </a:r>
          </a:p>
        </p:txBody>
      </p:sp>
      <p:sp>
        <p:nvSpPr>
          <p:cNvPr id="38" name="Rectangle 37">
            <a:extLst>
              <a:ext uri="{FF2B5EF4-FFF2-40B4-BE49-F238E27FC236}">
                <a16:creationId xmlns:a16="http://schemas.microsoft.com/office/drawing/2014/main" id="{85572BD9-AB56-5348-A4AD-F9ED58DB1FEE}"/>
              </a:ext>
            </a:extLst>
          </p:cNvPr>
          <p:cNvSpPr/>
          <p:nvPr/>
        </p:nvSpPr>
        <p:spPr>
          <a:xfrm>
            <a:off x="3930802" y="4578582"/>
            <a:ext cx="699524" cy="367491"/>
          </a:xfrm>
          <a:prstGeom prst="rect">
            <a:avLst/>
          </a:prstGeom>
          <a:ln/>
        </p:spPr>
        <p:style>
          <a:lnRef idx="3">
            <a:schemeClr val="lt1"/>
          </a:lnRef>
          <a:fillRef idx="1">
            <a:schemeClr val="accent5"/>
          </a:fillRef>
          <a:effectRef idx="1">
            <a:schemeClr val="accent5"/>
          </a:effectRef>
          <a:fontRef idx="minor">
            <a:schemeClr val="lt1"/>
          </a:fontRef>
        </p:style>
        <p:txBody>
          <a:bodyPr rtlCol="0" anchor="ctr"/>
          <a:lstStyle/>
          <a:p>
            <a:pPr algn="ctr"/>
            <a:r>
              <a:rPr lang="en-US" sz="1400" dirty="0"/>
              <a:t>-16.7</a:t>
            </a:r>
          </a:p>
        </p:txBody>
      </p:sp>
      <p:sp>
        <p:nvSpPr>
          <p:cNvPr id="39" name="Rectangle 38">
            <a:extLst>
              <a:ext uri="{FF2B5EF4-FFF2-40B4-BE49-F238E27FC236}">
                <a16:creationId xmlns:a16="http://schemas.microsoft.com/office/drawing/2014/main" id="{D23C9C2A-1D3F-3F41-A26E-AD9C14D6223B}"/>
              </a:ext>
            </a:extLst>
          </p:cNvPr>
          <p:cNvSpPr/>
          <p:nvPr/>
        </p:nvSpPr>
        <p:spPr>
          <a:xfrm>
            <a:off x="3930802" y="5035782"/>
            <a:ext cx="699524" cy="36749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+9.9</a:t>
            </a:r>
          </a:p>
        </p:txBody>
      </p:sp>
      <p:sp>
        <p:nvSpPr>
          <p:cNvPr id="40" name="Rectangle 39">
            <a:extLst>
              <a:ext uri="{FF2B5EF4-FFF2-40B4-BE49-F238E27FC236}">
                <a16:creationId xmlns:a16="http://schemas.microsoft.com/office/drawing/2014/main" id="{C080D363-30BE-264F-843D-62975FF896C1}"/>
              </a:ext>
            </a:extLst>
          </p:cNvPr>
          <p:cNvSpPr/>
          <p:nvPr/>
        </p:nvSpPr>
        <p:spPr>
          <a:xfrm>
            <a:off x="3930802" y="3664182"/>
            <a:ext cx="699524" cy="36749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-1.3</a:t>
            </a:r>
          </a:p>
        </p:txBody>
      </p:sp>
      <p:sp>
        <p:nvSpPr>
          <p:cNvPr id="41" name="Rectangle 40">
            <a:extLst>
              <a:ext uri="{FF2B5EF4-FFF2-40B4-BE49-F238E27FC236}">
                <a16:creationId xmlns:a16="http://schemas.microsoft.com/office/drawing/2014/main" id="{72D7EA80-C8E2-B64D-9A30-4A618EAAD5F2}"/>
              </a:ext>
            </a:extLst>
          </p:cNvPr>
          <p:cNvSpPr/>
          <p:nvPr/>
        </p:nvSpPr>
        <p:spPr>
          <a:xfrm>
            <a:off x="3930802" y="4121382"/>
            <a:ext cx="699524" cy="36749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+5.6</a:t>
            </a:r>
          </a:p>
        </p:txBody>
      </p:sp>
      <p:sp>
        <p:nvSpPr>
          <p:cNvPr id="42" name="Rectangle 41">
            <a:extLst>
              <a:ext uri="{FF2B5EF4-FFF2-40B4-BE49-F238E27FC236}">
                <a16:creationId xmlns:a16="http://schemas.microsoft.com/office/drawing/2014/main" id="{482E51C2-4557-0742-A191-E9A00201B48C}"/>
              </a:ext>
            </a:extLst>
          </p:cNvPr>
          <p:cNvSpPr/>
          <p:nvPr/>
        </p:nvSpPr>
        <p:spPr>
          <a:xfrm>
            <a:off x="3930802" y="3206982"/>
            <a:ext cx="699524" cy="367491"/>
          </a:xfrm>
          <a:prstGeom prst="rect">
            <a:avLst/>
          </a:prstGeom>
          <a:ln/>
        </p:spPr>
        <p:style>
          <a:lnRef idx="3">
            <a:schemeClr val="lt1"/>
          </a:lnRef>
          <a:fillRef idx="1">
            <a:schemeClr val="accent5"/>
          </a:fillRef>
          <a:effectRef idx="1">
            <a:schemeClr val="accent5"/>
          </a:effectRef>
          <a:fontRef idx="minor">
            <a:schemeClr val="lt1"/>
          </a:fontRef>
        </p:style>
        <p:txBody>
          <a:bodyPr rtlCol="0" anchor="ctr"/>
          <a:lstStyle/>
          <a:p>
            <a:pPr algn="ctr"/>
            <a:r>
              <a:rPr lang="en-US" sz="1400" dirty="0"/>
              <a:t>-15.9</a:t>
            </a:r>
          </a:p>
        </p:txBody>
      </p:sp>
      <p:sp>
        <p:nvSpPr>
          <p:cNvPr id="70" name="Rectangle 69">
            <a:extLst>
              <a:ext uri="{FF2B5EF4-FFF2-40B4-BE49-F238E27FC236}">
                <a16:creationId xmlns:a16="http://schemas.microsoft.com/office/drawing/2014/main" id="{00112A84-A450-3740-9E06-305C71A1A2DE}"/>
              </a:ext>
            </a:extLst>
          </p:cNvPr>
          <p:cNvSpPr/>
          <p:nvPr/>
        </p:nvSpPr>
        <p:spPr>
          <a:xfrm>
            <a:off x="5675520" y="2292582"/>
            <a:ext cx="699524" cy="36749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+3.3</a:t>
            </a:r>
          </a:p>
        </p:txBody>
      </p:sp>
      <p:sp>
        <p:nvSpPr>
          <p:cNvPr id="71" name="Rectangle 70">
            <a:extLst>
              <a:ext uri="{FF2B5EF4-FFF2-40B4-BE49-F238E27FC236}">
                <a16:creationId xmlns:a16="http://schemas.microsoft.com/office/drawing/2014/main" id="{0086B643-4296-D549-9884-9B7A3E39330E}"/>
              </a:ext>
            </a:extLst>
          </p:cNvPr>
          <p:cNvSpPr/>
          <p:nvPr/>
        </p:nvSpPr>
        <p:spPr>
          <a:xfrm>
            <a:off x="5675520" y="2749782"/>
            <a:ext cx="699524" cy="36749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+3.8</a:t>
            </a:r>
          </a:p>
        </p:txBody>
      </p:sp>
      <p:sp>
        <p:nvSpPr>
          <p:cNvPr id="72" name="Rectangle 71">
            <a:extLst>
              <a:ext uri="{FF2B5EF4-FFF2-40B4-BE49-F238E27FC236}">
                <a16:creationId xmlns:a16="http://schemas.microsoft.com/office/drawing/2014/main" id="{BB5F4C5B-3B2D-C14E-A880-E83BD5E72D60}"/>
              </a:ext>
            </a:extLst>
          </p:cNvPr>
          <p:cNvSpPr/>
          <p:nvPr/>
        </p:nvSpPr>
        <p:spPr>
          <a:xfrm>
            <a:off x="5675520" y="5492982"/>
            <a:ext cx="699524" cy="36749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+0.2</a:t>
            </a:r>
          </a:p>
        </p:txBody>
      </p:sp>
      <p:sp>
        <p:nvSpPr>
          <p:cNvPr id="73" name="Rectangle 72">
            <a:extLst>
              <a:ext uri="{FF2B5EF4-FFF2-40B4-BE49-F238E27FC236}">
                <a16:creationId xmlns:a16="http://schemas.microsoft.com/office/drawing/2014/main" id="{1C575D7F-48C7-6145-A8BE-767AB52358BA}"/>
              </a:ext>
            </a:extLst>
          </p:cNvPr>
          <p:cNvSpPr/>
          <p:nvPr/>
        </p:nvSpPr>
        <p:spPr>
          <a:xfrm>
            <a:off x="5675520" y="5950181"/>
            <a:ext cx="699524" cy="36749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-2.0</a:t>
            </a:r>
          </a:p>
        </p:txBody>
      </p:sp>
      <p:sp>
        <p:nvSpPr>
          <p:cNvPr id="74" name="Rectangle 73">
            <a:extLst>
              <a:ext uri="{FF2B5EF4-FFF2-40B4-BE49-F238E27FC236}">
                <a16:creationId xmlns:a16="http://schemas.microsoft.com/office/drawing/2014/main" id="{01386E63-B114-2D46-9B59-7EAD0D19731B}"/>
              </a:ext>
            </a:extLst>
          </p:cNvPr>
          <p:cNvSpPr/>
          <p:nvPr/>
        </p:nvSpPr>
        <p:spPr>
          <a:xfrm>
            <a:off x="5675520" y="4578582"/>
            <a:ext cx="699524" cy="367491"/>
          </a:xfrm>
          <a:prstGeom prst="rect">
            <a:avLst/>
          </a:prstGeom>
          <a:ln/>
        </p:spPr>
        <p:style>
          <a:lnRef idx="3">
            <a:schemeClr val="lt1"/>
          </a:lnRef>
          <a:fillRef idx="1">
            <a:schemeClr val="accent5"/>
          </a:fillRef>
          <a:effectRef idx="1">
            <a:schemeClr val="accent5"/>
          </a:effectRef>
          <a:fontRef idx="minor">
            <a:schemeClr val="lt1"/>
          </a:fontRef>
        </p:style>
        <p:txBody>
          <a:bodyPr rtlCol="0" anchor="ctr"/>
          <a:lstStyle/>
          <a:p>
            <a:pPr algn="ctr"/>
            <a:r>
              <a:rPr lang="en-US" sz="1400" dirty="0"/>
              <a:t>-8.4</a:t>
            </a:r>
          </a:p>
        </p:txBody>
      </p:sp>
      <p:sp>
        <p:nvSpPr>
          <p:cNvPr id="75" name="Rectangle 74">
            <a:extLst>
              <a:ext uri="{FF2B5EF4-FFF2-40B4-BE49-F238E27FC236}">
                <a16:creationId xmlns:a16="http://schemas.microsoft.com/office/drawing/2014/main" id="{3B208C8D-9059-D44B-B7C9-7AF9C58CA3EB}"/>
              </a:ext>
            </a:extLst>
          </p:cNvPr>
          <p:cNvSpPr/>
          <p:nvPr/>
        </p:nvSpPr>
        <p:spPr>
          <a:xfrm>
            <a:off x="5675520" y="5035782"/>
            <a:ext cx="699524" cy="36749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+12.2</a:t>
            </a:r>
          </a:p>
        </p:txBody>
      </p:sp>
      <p:sp>
        <p:nvSpPr>
          <p:cNvPr id="76" name="Rectangle 75">
            <a:extLst>
              <a:ext uri="{FF2B5EF4-FFF2-40B4-BE49-F238E27FC236}">
                <a16:creationId xmlns:a16="http://schemas.microsoft.com/office/drawing/2014/main" id="{B0512695-7330-D84A-A1BB-19BFB7D80549}"/>
              </a:ext>
            </a:extLst>
          </p:cNvPr>
          <p:cNvSpPr/>
          <p:nvPr/>
        </p:nvSpPr>
        <p:spPr>
          <a:xfrm>
            <a:off x="5675520" y="3664182"/>
            <a:ext cx="699524" cy="36749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+0.2</a:t>
            </a:r>
          </a:p>
        </p:txBody>
      </p:sp>
      <p:sp>
        <p:nvSpPr>
          <p:cNvPr id="77" name="Rectangle 76">
            <a:extLst>
              <a:ext uri="{FF2B5EF4-FFF2-40B4-BE49-F238E27FC236}">
                <a16:creationId xmlns:a16="http://schemas.microsoft.com/office/drawing/2014/main" id="{C20346AB-AC36-F441-B2C6-368BB24C1228}"/>
              </a:ext>
            </a:extLst>
          </p:cNvPr>
          <p:cNvSpPr/>
          <p:nvPr/>
        </p:nvSpPr>
        <p:spPr>
          <a:xfrm>
            <a:off x="5675520" y="4121382"/>
            <a:ext cx="699524" cy="36749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+0.6</a:t>
            </a:r>
          </a:p>
        </p:txBody>
      </p:sp>
      <p:sp>
        <p:nvSpPr>
          <p:cNvPr id="78" name="Rectangle 77">
            <a:extLst>
              <a:ext uri="{FF2B5EF4-FFF2-40B4-BE49-F238E27FC236}">
                <a16:creationId xmlns:a16="http://schemas.microsoft.com/office/drawing/2014/main" id="{EC282CE6-0E6D-B842-8C56-DFD886A6CC50}"/>
              </a:ext>
            </a:extLst>
          </p:cNvPr>
          <p:cNvSpPr/>
          <p:nvPr/>
        </p:nvSpPr>
        <p:spPr>
          <a:xfrm>
            <a:off x="5675520" y="3206982"/>
            <a:ext cx="699524" cy="36749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+1.8</a:t>
            </a:r>
          </a:p>
        </p:txBody>
      </p:sp>
      <p:sp>
        <p:nvSpPr>
          <p:cNvPr id="79" name="Rectangle 78">
            <a:extLst>
              <a:ext uri="{FF2B5EF4-FFF2-40B4-BE49-F238E27FC236}">
                <a16:creationId xmlns:a16="http://schemas.microsoft.com/office/drawing/2014/main" id="{55643AAB-EB70-A040-8D2E-538077737F47}"/>
              </a:ext>
            </a:extLst>
          </p:cNvPr>
          <p:cNvSpPr/>
          <p:nvPr/>
        </p:nvSpPr>
        <p:spPr>
          <a:xfrm>
            <a:off x="7409727" y="2292582"/>
            <a:ext cx="699524" cy="36749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-4.1</a:t>
            </a:r>
          </a:p>
        </p:txBody>
      </p:sp>
      <p:sp>
        <p:nvSpPr>
          <p:cNvPr id="80" name="Rectangle 79">
            <a:extLst>
              <a:ext uri="{FF2B5EF4-FFF2-40B4-BE49-F238E27FC236}">
                <a16:creationId xmlns:a16="http://schemas.microsoft.com/office/drawing/2014/main" id="{02FD4AE2-E75B-B742-8C75-054D494BBA5E}"/>
              </a:ext>
            </a:extLst>
          </p:cNvPr>
          <p:cNvSpPr/>
          <p:nvPr/>
        </p:nvSpPr>
        <p:spPr>
          <a:xfrm>
            <a:off x="7409727" y="2749782"/>
            <a:ext cx="699524" cy="36749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+1.4</a:t>
            </a:r>
          </a:p>
        </p:txBody>
      </p:sp>
      <p:sp>
        <p:nvSpPr>
          <p:cNvPr id="81" name="Rectangle 80">
            <a:extLst>
              <a:ext uri="{FF2B5EF4-FFF2-40B4-BE49-F238E27FC236}">
                <a16:creationId xmlns:a16="http://schemas.microsoft.com/office/drawing/2014/main" id="{B23FC9D3-165B-DF44-8AB9-3922761B73FB}"/>
              </a:ext>
            </a:extLst>
          </p:cNvPr>
          <p:cNvSpPr/>
          <p:nvPr/>
        </p:nvSpPr>
        <p:spPr>
          <a:xfrm>
            <a:off x="7409727" y="5492982"/>
            <a:ext cx="699524" cy="36749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-5.6</a:t>
            </a:r>
          </a:p>
        </p:txBody>
      </p:sp>
      <p:sp>
        <p:nvSpPr>
          <p:cNvPr id="82" name="Rectangle 81">
            <a:extLst>
              <a:ext uri="{FF2B5EF4-FFF2-40B4-BE49-F238E27FC236}">
                <a16:creationId xmlns:a16="http://schemas.microsoft.com/office/drawing/2014/main" id="{D9DBF0B6-3B33-6C44-A81C-3984B9C6508B}"/>
              </a:ext>
            </a:extLst>
          </p:cNvPr>
          <p:cNvSpPr/>
          <p:nvPr/>
        </p:nvSpPr>
        <p:spPr>
          <a:xfrm>
            <a:off x="7409727" y="5950181"/>
            <a:ext cx="699524" cy="367491"/>
          </a:xfrm>
          <a:prstGeom prst="rect">
            <a:avLst/>
          </a:prstGeom>
          <a:ln/>
        </p:spPr>
        <p:style>
          <a:lnRef idx="3">
            <a:schemeClr val="lt1"/>
          </a:lnRef>
          <a:fillRef idx="1">
            <a:schemeClr val="accent5"/>
          </a:fillRef>
          <a:effectRef idx="1">
            <a:schemeClr val="accent5"/>
          </a:effectRef>
          <a:fontRef idx="minor">
            <a:schemeClr val="lt1"/>
          </a:fontRef>
        </p:style>
        <p:txBody>
          <a:bodyPr rtlCol="0" anchor="ctr"/>
          <a:lstStyle/>
          <a:p>
            <a:pPr algn="ctr"/>
            <a:r>
              <a:rPr lang="en-US" sz="1400" dirty="0"/>
              <a:t>-42.0</a:t>
            </a:r>
          </a:p>
        </p:txBody>
      </p:sp>
      <p:sp>
        <p:nvSpPr>
          <p:cNvPr id="83" name="Rectangle 82">
            <a:extLst>
              <a:ext uri="{FF2B5EF4-FFF2-40B4-BE49-F238E27FC236}">
                <a16:creationId xmlns:a16="http://schemas.microsoft.com/office/drawing/2014/main" id="{94A13B9E-43C5-444E-9414-11426D320ABA}"/>
              </a:ext>
            </a:extLst>
          </p:cNvPr>
          <p:cNvSpPr/>
          <p:nvPr/>
        </p:nvSpPr>
        <p:spPr>
          <a:xfrm>
            <a:off x="7409727" y="4578582"/>
            <a:ext cx="699524" cy="36749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-7.0</a:t>
            </a:r>
          </a:p>
        </p:txBody>
      </p:sp>
      <p:sp>
        <p:nvSpPr>
          <p:cNvPr id="84" name="Rectangle 83">
            <a:extLst>
              <a:ext uri="{FF2B5EF4-FFF2-40B4-BE49-F238E27FC236}">
                <a16:creationId xmlns:a16="http://schemas.microsoft.com/office/drawing/2014/main" id="{98B2E792-F96D-FA48-AA4E-2DE13C4BFBCB}"/>
              </a:ext>
            </a:extLst>
          </p:cNvPr>
          <p:cNvSpPr/>
          <p:nvPr/>
        </p:nvSpPr>
        <p:spPr>
          <a:xfrm>
            <a:off x="7409727" y="5035782"/>
            <a:ext cx="699524" cy="36749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+15.4</a:t>
            </a:r>
          </a:p>
        </p:txBody>
      </p:sp>
      <p:sp>
        <p:nvSpPr>
          <p:cNvPr id="85" name="Rectangle 84">
            <a:extLst>
              <a:ext uri="{FF2B5EF4-FFF2-40B4-BE49-F238E27FC236}">
                <a16:creationId xmlns:a16="http://schemas.microsoft.com/office/drawing/2014/main" id="{698F5A15-0CD8-F44A-9EA4-116EDD0B2B5F}"/>
              </a:ext>
            </a:extLst>
          </p:cNvPr>
          <p:cNvSpPr/>
          <p:nvPr/>
        </p:nvSpPr>
        <p:spPr>
          <a:xfrm>
            <a:off x="7409727" y="3664182"/>
            <a:ext cx="699524" cy="367491"/>
          </a:xfrm>
          <a:prstGeom prst="rect">
            <a:avLst/>
          </a:prstGeom>
          <a:ln/>
        </p:spPr>
        <p:style>
          <a:lnRef idx="3">
            <a:schemeClr val="lt1"/>
          </a:lnRef>
          <a:fillRef idx="1">
            <a:schemeClr val="accent5"/>
          </a:fillRef>
          <a:effectRef idx="1">
            <a:schemeClr val="accent5"/>
          </a:effectRef>
          <a:fontRef idx="minor">
            <a:schemeClr val="lt1"/>
          </a:fontRef>
        </p:style>
        <p:txBody>
          <a:bodyPr rtlCol="0" anchor="ctr"/>
          <a:lstStyle/>
          <a:p>
            <a:pPr algn="ctr"/>
            <a:r>
              <a:rPr lang="en-US" sz="1400" dirty="0"/>
              <a:t>-39.8</a:t>
            </a:r>
          </a:p>
        </p:txBody>
      </p:sp>
      <p:sp>
        <p:nvSpPr>
          <p:cNvPr id="86" name="Rectangle 85">
            <a:extLst>
              <a:ext uri="{FF2B5EF4-FFF2-40B4-BE49-F238E27FC236}">
                <a16:creationId xmlns:a16="http://schemas.microsoft.com/office/drawing/2014/main" id="{32B0CB5F-471B-714A-8842-B3E1C5AA72DC}"/>
              </a:ext>
            </a:extLst>
          </p:cNvPr>
          <p:cNvSpPr/>
          <p:nvPr/>
        </p:nvSpPr>
        <p:spPr>
          <a:xfrm>
            <a:off x="7409727" y="4121382"/>
            <a:ext cx="699524" cy="367491"/>
          </a:xfrm>
          <a:prstGeom prst="rect">
            <a:avLst/>
          </a:prstGeom>
          <a:ln/>
        </p:spPr>
        <p:style>
          <a:lnRef idx="3">
            <a:schemeClr val="lt1"/>
          </a:lnRef>
          <a:fillRef idx="1">
            <a:schemeClr val="accent5"/>
          </a:fillRef>
          <a:effectRef idx="1">
            <a:schemeClr val="accent5"/>
          </a:effectRef>
          <a:fontRef idx="minor">
            <a:schemeClr val="lt1"/>
          </a:fontRef>
        </p:style>
        <p:txBody>
          <a:bodyPr rtlCol="0" anchor="ctr"/>
          <a:lstStyle/>
          <a:p>
            <a:pPr algn="ctr"/>
            <a:r>
              <a:rPr lang="en-US" sz="1400" dirty="0"/>
              <a:t>-43.1</a:t>
            </a:r>
          </a:p>
        </p:txBody>
      </p:sp>
      <p:sp>
        <p:nvSpPr>
          <p:cNvPr id="87" name="Rectangle 86">
            <a:extLst>
              <a:ext uri="{FF2B5EF4-FFF2-40B4-BE49-F238E27FC236}">
                <a16:creationId xmlns:a16="http://schemas.microsoft.com/office/drawing/2014/main" id="{77F656EE-1055-B14F-87EF-2ECC4529D54B}"/>
              </a:ext>
            </a:extLst>
          </p:cNvPr>
          <p:cNvSpPr/>
          <p:nvPr/>
        </p:nvSpPr>
        <p:spPr>
          <a:xfrm>
            <a:off x="7409727" y="3206982"/>
            <a:ext cx="699524" cy="36749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+1.3</a:t>
            </a:r>
          </a:p>
        </p:txBody>
      </p:sp>
      <p:sp>
        <p:nvSpPr>
          <p:cNvPr id="88" name="Rectangle 87">
            <a:extLst>
              <a:ext uri="{FF2B5EF4-FFF2-40B4-BE49-F238E27FC236}">
                <a16:creationId xmlns:a16="http://schemas.microsoft.com/office/drawing/2014/main" id="{A3F71687-9692-F447-BD58-9DD2B274DC06}"/>
              </a:ext>
            </a:extLst>
          </p:cNvPr>
          <p:cNvSpPr/>
          <p:nvPr/>
        </p:nvSpPr>
        <p:spPr>
          <a:xfrm>
            <a:off x="9070362" y="2292582"/>
            <a:ext cx="699524" cy="36749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14.5</a:t>
            </a:r>
          </a:p>
        </p:txBody>
      </p:sp>
      <p:sp>
        <p:nvSpPr>
          <p:cNvPr id="89" name="Rectangle 88">
            <a:extLst>
              <a:ext uri="{FF2B5EF4-FFF2-40B4-BE49-F238E27FC236}">
                <a16:creationId xmlns:a16="http://schemas.microsoft.com/office/drawing/2014/main" id="{EA3B02FB-A780-5546-BD1D-A39B42C2DAAE}"/>
              </a:ext>
            </a:extLst>
          </p:cNvPr>
          <p:cNvSpPr/>
          <p:nvPr/>
        </p:nvSpPr>
        <p:spPr>
          <a:xfrm>
            <a:off x="9070362" y="2749782"/>
            <a:ext cx="699524" cy="36749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13.0</a:t>
            </a:r>
          </a:p>
        </p:txBody>
      </p:sp>
      <p:sp>
        <p:nvSpPr>
          <p:cNvPr id="90" name="Rectangle 89">
            <a:extLst>
              <a:ext uri="{FF2B5EF4-FFF2-40B4-BE49-F238E27FC236}">
                <a16:creationId xmlns:a16="http://schemas.microsoft.com/office/drawing/2014/main" id="{76CF8C13-3491-C544-ADC6-051CCDFF1238}"/>
              </a:ext>
            </a:extLst>
          </p:cNvPr>
          <p:cNvSpPr/>
          <p:nvPr/>
        </p:nvSpPr>
        <p:spPr>
          <a:xfrm>
            <a:off x="9070362" y="5492982"/>
            <a:ext cx="699524" cy="367491"/>
          </a:xfrm>
          <a:prstGeom prst="rect">
            <a:avLst/>
          </a:prstGeom>
          <a:ln/>
        </p:spPr>
        <p:style>
          <a:lnRef idx="3">
            <a:schemeClr val="lt1"/>
          </a:lnRef>
          <a:fillRef idx="1">
            <a:schemeClr val="accent5"/>
          </a:fillRef>
          <a:effectRef idx="1">
            <a:schemeClr val="accent5"/>
          </a:effectRef>
          <a:fontRef idx="minor">
            <a:schemeClr val="lt1"/>
          </a:fontRef>
        </p:style>
        <p:txBody>
          <a:bodyPr rtlCol="0" anchor="ctr"/>
          <a:lstStyle/>
          <a:p>
            <a:pPr algn="ctr"/>
            <a:r>
              <a:rPr lang="en-US" sz="1400" dirty="0"/>
              <a:t>15.6</a:t>
            </a:r>
          </a:p>
        </p:txBody>
      </p:sp>
      <p:sp>
        <p:nvSpPr>
          <p:cNvPr id="91" name="Rectangle 90">
            <a:extLst>
              <a:ext uri="{FF2B5EF4-FFF2-40B4-BE49-F238E27FC236}">
                <a16:creationId xmlns:a16="http://schemas.microsoft.com/office/drawing/2014/main" id="{A7365F1B-977D-654A-B10E-75D3DB68128C}"/>
              </a:ext>
            </a:extLst>
          </p:cNvPr>
          <p:cNvSpPr/>
          <p:nvPr/>
        </p:nvSpPr>
        <p:spPr>
          <a:xfrm>
            <a:off x="9070362" y="5950181"/>
            <a:ext cx="699524" cy="36749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13.8</a:t>
            </a:r>
          </a:p>
        </p:txBody>
      </p:sp>
      <p:sp>
        <p:nvSpPr>
          <p:cNvPr id="92" name="Rectangle 91">
            <a:extLst>
              <a:ext uri="{FF2B5EF4-FFF2-40B4-BE49-F238E27FC236}">
                <a16:creationId xmlns:a16="http://schemas.microsoft.com/office/drawing/2014/main" id="{BB4D6613-5FDC-904E-85A9-F35DC3A21259}"/>
              </a:ext>
            </a:extLst>
          </p:cNvPr>
          <p:cNvSpPr/>
          <p:nvPr/>
        </p:nvSpPr>
        <p:spPr>
          <a:xfrm>
            <a:off x="9070362" y="4578582"/>
            <a:ext cx="699524" cy="367491"/>
          </a:xfrm>
          <a:prstGeom prst="rect">
            <a:avLst/>
          </a:prstGeom>
          <a:ln/>
        </p:spPr>
        <p:style>
          <a:lnRef idx="3">
            <a:schemeClr val="lt1"/>
          </a:lnRef>
          <a:fillRef idx="1">
            <a:schemeClr val="accent5"/>
          </a:fillRef>
          <a:effectRef idx="1">
            <a:schemeClr val="accent5"/>
          </a:effectRef>
          <a:fontRef idx="minor">
            <a:schemeClr val="lt1"/>
          </a:fontRef>
        </p:style>
        <p:txBody>
          <a:bodyPr rtlCol="0" anchor="ctr"/>
          <a:lstStyle/>
          <a:p>
            <a:pPr algn="ctr"/>
            <a:r>
              <a:rPr lang="en-US" sz="1400" dirty="0"/>
              <a:t>16.2</a:t>
            </a:r>
          </a:p>
        </p:txBody>
      </p:sp>
      <p:sp>
        <p:nvSpPr>
          <p:cNvPr id="93" name="Rectangle 92">
            <a:extLst>
              <a:ext uri="{FF2B5EF4-FFF2-40B4-BE49-F238E27FC236}">
                <a16:creationId xmlns:a16="http://schemas.microsoft.com/office/drawing/2014/main" id="{E6F87010-9A16-064C-B834-84BA3328F4FD}"/>
              </a:ext>
            </a:extLst>
          </p:cNvPr>
          <p:cNvSpPr/>
          <p:nvPr/>
        </p:nvSpPr>
        <p:spPr>
          <a:xfrm>
            <a:off x="9070362" y="5035782"/>
            <a:ext cx="699524" cy="36749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8.8</a:t>
            </a:r>
          </a:p>
        </p:txBody>
      </p:sp>
      <p:sp>
        <p:nvSpPr>
          <p:cNvPr id="94" name="Rectangle 93">
            <a:extLst>
              <a:ext uri="{FF2B5EF4-FFF2-40B4-BE49-F238E27FC236}">
                <a16:creationId xmlns:a16="http://schemas.microsoft.com/office/drawing/2014/main" id="{992E1C4A-4C04-D344-8D1A-BAC7F8D2A004}"/>
              </a:ext>
            </a:extLst>
          </p:cNvPr>
          <p:cNvSpPr/>
          <p:nvPr/>
        </p:nvSpPr>
        <p:spPr>
          <a:xfrm>
            <a:off x="9070362" y="3664182"/>
            <a:ext cx="699524" cy="36749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13.5</a:t>
            </a:r>
          </a:p>
        </p:txBody>
      </p:sp>
      <p:sp>
        <p:nvSpPr>
          <p:cNvPr id="95" name="Rectangle 94">
            <a:extLst>
              <a:ext uri="{FF2B5EF4-FFF2-40B4-BE49-F238E27FC236}">
                <a16:creationId xmlns:a16="http://schemas.microsoft.com/office/drawing/2014/main" id="{508B6175-228A-6749-825C-8E08741019E9}"/>
              </a:ext>
            </a:extLst>
          </p:cNvPr>
          <p:cNvSpPr/>
          <p:nvPr/>
        </p:nvSpPr>
        <p:spPr>
          <a:xfrm>
            <a:off x="9070362" y="4121382"/>
            <a:ext cx="699524" cy="36749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15.4</a:t>
            </a:r>
          </a:p>
        </p:txBody>
      </p:sp>
      <p:sp>
        <p:nvSpPr>
          <p:cNvPr id="96" name="Rectangle 95">
            <a:extLst>
              <a:ext uri="{FF2B5EF4-FFF2-40B4-BE49-F238E27FC236}">
                <a16:creationId xmlns:a16="http://schemas.microsoft.com/office/drawing/2014/main" id="{2E373371-2883-154B-94CD-CC105F1E2ADC}"/>
              </a:ext>
            </a:extLst>
          </p:cNvPr>
          <p:cNvSpPr/>
          <p:nvPr/>
        </p:nvSpPr>
        <p:spPr>
          <a:xfrm>
            <a:off x="9070362" y="3206982"/>
            <a:ext cx="699524" cy="36749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10.2</a:t>
            </a:r>
          </a:p>
        </p:txBody>
      </p:sp>
    </p:spTree>
    <p:extLst>
      <p:ext uri="{BB962C8B-B14F-4D97-AF65-F5344CB8AC3E}">
        <p14:creationId xmlns:p14="http://schemas.microsoft.com/office/powerpoint/2010/main" val="3229975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B0D29C9-9BC5-4F43-B293-8C77E211A8CD}"/>
              </a:ext>
            </a:extLst>
          </p:cNvPr>
          <p:cNvSpPr>
            <a:spLocks noGrp="1"/>
          </p:cNvSpPr>
          <p:nvPr>
            <p:ph type="body" sz="quarter" idx="11"/>
          </p:nvPr>
        </p:nvSpPr>
        <p:spPr>
          <a:xfrm>
            <a:off x="509076" y="1775690"/>
            <a:ext cx="5038725" cy="3633788"/>
          </a:xfrm>
        </p:spPr>
        <p:txBody>
          <a:bodyPr/>
          <a:lstStyle/>
          <a:p>
            <a:pPr>
              <a:buFont typeface="Wingdings" pitchFamily="2" charset="2"/>
              <a:buChar char="§"/>
            </a:pPr>
            <a:r>
              <a:rPr lang="en-US" sz="1800" b="1" dirty="0"/>
              <a:t>SMARInsights</a:t>
            </a:r>
            <a:r>
              <a:rPr lang="en-US" sz="1800" dirty="0"/>
              <a:t> collected data </a:t>
            </a:r>
            <a:r>
              <a:rPr lang="en-US" sz="1800" b="1" dirty="0"/>
              <a:t>April 13 - 20, 2022 </a:t>
            </a:r>
            <a:r>
              <a:rPr lang="en-US" sz="1800" dirty="0"/>
              <a:t>via an online survey</a:t>
            </a:r>
          </a:p>
          <a:p>
            <a:pPr>
              <a:buFont typeface="Wingdings" pitchFamily="2" charset="2"/>
              <a:buChar char="§"/>
            </a:pPr>
            <a:r>
              <a:rPr lang="en-US" sz="1800" b="1" dirty="0"/>
              <a:t>Total sample: 3,639</a:t>
            </a:r>
          </a:p>
          <a:p>
            <a:pPr lvl="1">
              <a:buFont typeface="Wingdings" pitchFamily="2" charset="2"/>
              <a:buChar char="§"/>
            </a:pPr>
            <a:r>
              <a:rPr lang="en-US" sz="1400" dirty="0"/>
              <a:t>Australia - 601</a:t>
            </a:r>
          </a:p>
          <a:p>
            <a:pPr lvl="1">
              <a:buFont typeface="Wingdings" pitchFamily="2" charset="2"/>
              <a:buChar char="§"/>
            </a:pPr>
            <a:r>
              <a:rPr lang="en-US" sz="1400" dirty="0"/>
              <a:t>Canada – 605</a:t>
            </a:r>
          </a:p>
          <a:p>
            <a:pPr lvl="1">
              <a:buFont typeface="Wingdings" pitchFamily="2" charset="2"/>
              <a:buChar char="§"/>
            </a:pPr>
            <a:r>
              <a:rPr lang="en-US" sz="1400" dirty="0"/>
              <a:t>France – 609</a:t>
            </a:r>
          </a:p>
          <a:p>
            <a:pPr lvl="1">
              <a:buFont typeface="Wingdings" pitchFamily="2" charset="2"/>
              <a:buChar char="§"/>
            </a:pPr>
            <a:r>
              <a:rPr lang="en-US" sz="1400" dirty="0"/>
              <a:t>Germany - 622</a:t>
            </a:r>
          </a:p>
          <a:p>
            <a:pPr lvl="1">
              <a:buFont typeface="Wingdings" pitchFamily="2" charset="2"/>
              <a:buChar char="§"/>
            </a:pPr>
            <a:r>
              <a:rPr lang="en-US" sz="1400" dirty="0"/>
              <a:t>Mexico – 594</a:t>
            </a:r>
          </a:p>
          <a:p>
            <a:pPr lvl="1">
              <a:buFont typeface="Wingdings" pitchFamily="2" charset="2"/>
              <a:buChar char="§"/>
            </a:pPr>
            <a:r>
              <a:rPr lang="en-US" sz="1400" dirty="0"/>
              <a:t>UK – 608</a:t>
            </a:r>
          </a:p>
          <a:p>
            <a:pPr>
              <a:buFont typeface="Wingdings" pitchFamily="2" charset="2"/>
              <a:buChar char="§"/>
            </a:pPr>
            <a:r>
              <a:rPr lang="en-US" sz="1800" b="1" dirty="0"/>
              <a:t>Participants screened based on:</a:t>
            </a:r>
          </a:p>
          <a:p>
            <a:pPr lvl="1">
              <a:buFont typeface="Wingdings" pitchFamily="2" charset="2"/>
              <a:buChar char="§"/>
            </a:pPr>
            <a:r>
              <a:rPr lang="en-US" sz="1400" dirty="0"/>
              <a:t>Travel decision maker</a:t>
            </a:r>
          </a:p>
          <a:p>
            <a:pPr lvl="1">
              <a:buFont typeface="Wingdings" pitchFamily="2" charset="2"/>
              <a:buChar char="§"/>
            </a:pPr>
            <a:r>
              <a:rPr lang="en-US" sz="1400" dirty="0"/>
              <a:t>Has visited US in past 3 years or</a:t>
            </a:r>
          </a:p>
          <a:p>
            <a:pPr lvl="1">
              <a:buFont typeface="Wingdings" pitchFamily="2" charset="2"/>
              <a:buChar char="§"/>
            </a:pPr>
            <a:r>
              <a:rPr lang="en-US" sz="1400" dirty="0"/>
              <a:t>Likely to visit US in next 2 years</a:t>
            </a:r>
          </a:p>
        </p:txBody>
      </p:sp>
      <p:sp>
        <p:nvSpPr>
          <p:cNvPr id="3" name="Text Placeholder 2">
            <a:extLst>
              <a:ext uri="{FF2B5EF4-FFF2-40B4-BE49-F238E27FC236}">
                <a16:creationId xmlns:a16="http://schemas.microsoft.com/office/drawing/2014/main" id="{78A00D32-2295-EE4A-857A-EEB9F2755181}"/>
              </a:ext>
            </a:extLst>
          </p:cNvPr>
          <p:cNvSpPr>
            <a:spLocks noGrp="1"/>
          </p:cNvSpPr>
          <p:nvPr>
            <p:ph type="body" sz="quarter" idx="12"/>
          </p:nvPr>
        </p:nvSpPr>
        <p:spPr>
          <a:xfrm>
            <a:off x="6096000" y="1775690"/>
            <a:ext cx="5038725" cy="3633788"/>
          </a:xfrm>
        </p:spPr>
        <p:txBody>
          <a:bodyPr/>
          <a:lstStyle/>
          <a:p>
            <a:pPr marL="0" indent="0">
              <a:buNone/>
            </a:pPr>
            <a:r>
              <a:rPr lang="en-US" sz="1800" b="1" dirty="0"/>
              <a:t>Key survey areas:</a:t>
            </a:r>
          </a:p>
          <a:p>
            <a:pPr lvl="1">
              <a:buFont typeface="Wingdings" pitchFamily="2" charset="2"/>
              <a:buChar char="§"/>
            </a:pPr>
            <a:r>
              <a:rPr lang="en-US" sz="1800" dirty="0"/>
              <a:t>Likelihood to visit California and key domestic and international competitors</a:t>
            </a:r>
          </a:p>
          <a:p>
            <a:pPr lvl="1">
              <a:buFont typeface="Wingdings" pitchFamily="2" charset="2"/>
              <a:buChar char="§"/>
            </a:pPr>
            <a:r>
              <a:rPr lang="en-US" sz="1800" dirty="0"/>
              <a:t>Anticipated timing of future visitation</a:t>
            </a:r>
          </a:p>
          <a:p>
            <a:pPr lvl="1">
              <a:buFont typeface="Wingdings" pitchFamily="2" charset="2"/>
              <a:buChar char="§"/>
            </a:pPr>
            <a:r>
              <a:rPr lang="en-US" sz="1800" dirty="0"/>
              <a:t>Interest in Gateway cities</a:t>
            </a:r>
          </a:p>
          <a:p>
            <a:pPr lvl="1">
              <a:buFont typeface="Wingdings" pitchFamily="2" charset="2"/>
              <a:buChar char="§"/>
            </a:pPr>
            <a:r>
              <a:rPr lang="en-US" sz="1800" dirty="0"/>
              <a:t>Safety perceptions of California and key competitors</a:t>
            </a:r>
          </a:p>
          <a:p>
            <a:pPr lvl="1">
              <a:buFont typeface="Wingdings" pitchFamily="2" charset="2"/>
              <a:buChar char="§"/>
            </a:pPr>
            <a:r>
              <a:rPr lang="en-US" sz="1800" dirty="0"/>
              <a:t>Barriers to visitation (if not likely to visit)</a:t>
            </a:r>
          </a:p>
          <a:p>
            <a:pPr lvl="1">
              <a:buFont typeface="Wingdings" pitchFamily="2" charset="2"/>
              <a:buChar char="§"/>
            </a:pPr>
            <a:r>
              <a:rPr lang="en-US" sz="1800" dirty="0"/>
              <a:t>Comparisons to earlier waves (where applicable)</a:t>
            </a:r>
          </a:p>
          <a:p>
            <a:endParaRPr lang="en-US" sz="2000" dirty="0">
              <a:latin typeface="Courier New" panose="02070309020205020404" pitchFamily="49" charset="0"/>
            </a:endParaRPr>
          </a:p>
          <a:p>
            <a:pPr marL="457200" lvl="1" indent="0">
              <a:buNone/>
            </a:pPr>
            <a:endParaRPr lang="en-US" sz="1800" dirty="0"/>
          </a:p>
        </p:txBody>
      </p:sp>
      <p:sp>
        <p:nvSpPr>
          <p:cNvPr id="4" name="Text Placeholder 3">
            <a:extLst>
              <a:ext uri="{FF2B5EF4-FFF2-40B4-BE49-F238E27FC236}">
                <a16:creationId xmlns:a16="http://schemas.microsoft.com/office/drawing/2014/main" id="{287736E5-5245-F149-8B8E-F876C36F748E}"/>
              </a:ext>
            </a:extLst>
          </p:cNvPr>
          <p:cNvSpPr>
            <a:spLocks noGrp="1"/>
          </p:cNvSpPr>
          <p:nvPr>
            <p:ph type="body" sz="quarter" idx="10"/>
          </p:nvPr>
        </p:nvSpPr>
        <p:spPr/>
        <p:txBody>
          <a:bodyPr/>
          <a:lstStyle/>
          <a:p>
            <a:r>
              <a:rPr lang="en-US" dirty="0"/>
              <a:t>Methodology</a:t>
            </a:r>
          </a:p>
        </p:txBody>
      </p:sp>
    </p:spTree>
    <p:extLst>
      <p:ext uri="{BB962C8B-B14F-4D97-AF65-F5344CB8AC3E}">
        <p14:creationId xmlns:p14="http://schemas.microsoft.com/office/powerpoint/2010/main" val="2828550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1E81267F-DD33-264C-8927-00885EDBB2A2}"/>
              </a:ext>
            </a:extLst>
          </p:cNvPr>
          <p:cNvSpPr>
            <a:spLocks noGrp="1"/>
          </p:cNvSpPr>
          <p:nvPr>
            <p:ph type="body" sz="quarter" idx="10"/>
          </p:nvPr>
        </p:nvSpPr>
        <p:spPr/>
        <p:txBody>
          <a:bodyPr/>
          <a:lstStyle/>
          <a:p>
            <a:pPr algn="ctr"/>
            <a:r>
              <a:rPr lang="en-US" sz="4000" dirty="0">
                <a:solidFill>
                  <a:schemeClr val="tx2"/>
                </a:solidFill>
              </a:rPr>
              <a:t>Market Scorecard Summaries (Wave 2)</a:t>
            </a:r>
          </a:p>
        </p:txBody>
      </p:sp>
      <p:graphicFrame>
        <p:nvGraphicFramePr>
          <p:cNvPr id="5" name="Table 5">
            <a:extLst>
              <a:ext uri="{FF2B5EF4-FFF2-40B4-BE49-F238E27FC236}">
                <a16:creationId xmlns:a16="http://schemas.microsoft.com/office/drawing/2014/main" id="{D3080C55-1A05-A140-8631-30328B33A850}"/>
              </a:ext>
            </a:extLst>
          </p:cNvPr>
          <p:cNvGraphicFramePr>
            <a:graphicFrameLocks noGrp="1"/>
          </p:cNvGraphicFramePr>
          <p:nvPr/>
        </p:nvGraphicFramePr>
        <p:xfrm>
          <a:off x="1874058" y="1848605"/>
          <a:ext cx="8304107" cy="3657600"/>
        </p:xfrm>
        <a:graphic>
          <a:graphicData uri="http://schemas.openxmlformats.org/drawingml/2006/table">
            <a:tbl>
              <a:tblPr firstRow="1" bandRow="1">
                <a:tableStyleId>{F2DE63D5-997A-4646-A377-4702673A728D}</a:tableStyleId>
              </a:tblPr>
              <a:tblGrid>
                <a:gridCol w="1354667">
                  <a:extLst>
                    <a:ext uri="{9D8B030D-6E8A-4147-A177-3AD203B41FA5}">
                      <a16:colId xmlns:a16="http://schemas.microsoft.com/office/drawing/2014/main" val="840406035"/>
                    </a:ext>
                  </a:extLst>
                </a:gridCol>
                <a:gridCol w="1737360">
                  <a:extLst>
                    <a:ext uri="{9D8B030D-6E8A-4147-A177-3AD203B41FA5}">
                      <a16:colId xmlns:a16="http://schemas.microsoft.com/office/drawing/2014/main" val="2792419120"/>
                    </a:ext>
                  </a:extLst>
                </a:gridCol>
                <a:gridCol w="1737360">
                  <a:extLst>
                    <a:ext uri="{9D8B030D-6E8A-4147-A177-3AD203B41FA5}">
                      <a16:colId xmlns:a16="http://schemas.microsoft.com/office/drawing/2014/main" val="3024619979"/>
                    </a:ext>
                  </a:extLst>
                </a:gridCol>
                <a:gridCol w="1737360">
                  <a:extLst>
                    <a:ext uri="{9D8B030D-6E8A-4147-A177-3AD203B41FA5}">
                      <a16:colId xmlns:a16="http://schemas.microsoft.com/office/drawing/2014/main" val="189412920"/>
                    </a:ext>
                  </a:extLst>
                </a:gridCol>
                <a:gridCol w="1737360">
                  <a:extLst>
                    <a:ext uri="{9D8B030D-6E8A-4147-A177-3AD203B41FA5}">
                      <a16:colId xmlns:a16="http://schemas.microsoft.com/office/drawing/2014/main" val="3286306643"/>
                    </a:ext>
                  </a:extLst>
                </a:gridCol>
              </a:tblGrid>
              <a:tr h="370840">
                <a:tc>
                  <a:txBody>
                    <a:bodyPr/>
                    <a:lstStyle/>
                    <a:p>
                      <a:endParaRPr lang="en-US" sz="1400" dirty="0">
                        <a:latin typeface="News Gothic MT" panose="020B0503020103020203" pitchFamily="34" charset="0"/>
                      </a:endParaRPr>
                    </a:p>
                  </a:txBody>
                  <a:tcPr/>
                </a:tc>
                <a:tc>
                  <a:txBody>
                    <a:bodyPr/>
                    <a:lstStyle/>
                    <a:p>
                      <a:pPr algn="ctr"/>
                      <a:r>
                        <a:rPr lang="en-US" sz="1400" dirty="0"/>
                        <a:t>Likelihood to Visit vs. Pre-Pandemic Levels</a:t>
                      </a:r>
                      <a:endParaRPr lang="en-US" sz="1400" dirty="0">
                        <a:latin typeface="News Gothic MT" panose="020B0503020103020203" pitchFamily="34" charset="0"/>
                      </a:endParaRPr>
                    </a:p>
                  </a:txBody>
                  <a:tcPr anchor="ctr"/>
                </a:tc>
                <a:tc>
                  <a:txBody>
                    <a:bodyPr/>
                    <a:lstStyle/>
                    <a:p>
                      <a:pPr algn="ctr"/>
                      <a:r>
                        <a:rPr lang="en-US" sz="1400" dirty="0"/>
                        <a:t>Strength Relative to Domestic Competition</a:t>
                      </a:r>
                      <a:endParaRPr lang="en-US" sz="1400" dirty="0">
                        <a:latin typeface="News Gothic MT" panose="020B0503020103020203" pitchFamily="34" charset="0"/>
                      </a:endParaRPr>
                    </a:p>
                  </a:txBody>
                  <a:tcPr anchor="ctr"/>
                </a:tc>
                <a:tc>
                  <a:txBody>
                    <a:bodyPr/>
                    <a:lstStyle/>
                    <a:p>
                      <a:pPr algn="ctr"/>
                      <a:r>
                        <a:rPr lang="en-US" sz="1400" dirty="0"/>
                        <a:t>Strength Relative to International Competition</a:t>
                      </a:r>
                      <a:endParaRPr lang="en-US" sz="1400" dirty="0">
                        <a:latin typeface="News Gothic MT" panose="020B0503020103020203" pitchFamily="34" charset="0"/>
                      </a:endParaRPr>
                    </a:p>
                  </a:txBody>
                  <a:tcPr anchor="ctr"/>
                </a:tc>
                <a:tc>
                  <a:txBody>
                    <a:bodyPr/>
                    <a:lstStyle/>
                    <a:p>
                      <a:pPr algn="ctr"/>
                      <a:r>
                        <a:rPr lang="en-US" sz="1400" dirty="0"/>
                        <a:t>Planned </a:t>
                      </a:r>
                      <a:br>
                        <a:rPr lang="en-US" sz="1400" dirty="0"/>
                      </a:br>
                      <a:r>
                        <a:rPr lang="en-US" sz="1400" dirty="0"/>
                        <a:t>Timing of Future Visitation (mean)</a:t>
                      </a:r>
                      <a:endParaRPr lang="en-US" sz="1400" dirty="0">
                        <a:latin typeface="News Gothic MT" panose="020B0503020103020203" pitchFamily="34" charset="0"/>
                      </a:endParaRPr>
                    </a:p>
                  </a:txBody>
                  <a:tcPr anchor="ctr"/>
                </a:tc>
                <a:extLst>
                  <a:ext uri="{0D108BD9-81ED-4DB2-BD59-A6C34878D82A}">
                    <a16:rowId xmlns:a16="http://schemas.microsoft.com/office/drawing/2014/main" val="2378714435"/>
                  </a:ext>
                </a:extLst>
              </a:tr>
              <a:tr h="731520">
                <a:tc>
                  <a:txBody>
                    <a:bodyPr/>
                    <a:lstStyle/>
                    <a:p>
                      <a:r>
                        <a:rPr lang="en-US" sz="1600" b="1" dirty="0"/>
                        <a:t>Canada</a:t>
                      </a:r>
                      <a:endParaRPr lang="en-US" sz="1600" b="1"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extLst>
                  <a:ext uri="{0D108BD9-81ED-4DB2-BD59-A6C34878D82A}">
                    <a16:rowId xmlns:a16="http://schemas.microsoft.com/office/drawing/2014/main" val="945032205"/>
                  </a:ext>
                </a:extLst>
              </a:tr>
              <a:tr h="731520">
                <a:tc>
                  <a:txBody>
                    <a:bodyPr/>
                    <a:lstStyle/>
                    <a:p>
                      <a:r>
                        <a:rPr lang="en-US" sz="1600" b="1" dirty="0"/>
                        <a:t>France</a:t>
                      </a:r>
                      <a:endParaRPr lang="en-US" sz="1600" b="1" dirty="0">
                        <a:latin typeface="News Gothic MT" panose="020B0503020103020203" pitchFamily="34" charset="0"/>
                      </a:endParaRPr>
                    </a:p>
                  </a:txBody>
                  <a:tcPr anchor="ctr"/>
                </a:tc>
                <a:tc>
                  <a:txBody>
                    <a:bodyPr/>
                    <a:lstStyle/>
                    <a:p>
                      <a:pPr algn="ctr"/>
                      <a:r>
                        <a:rPr lang="en-US" sz="1400" dirty="0"/>
                        <a:t>-15.3</a:t>
                      </a: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extLst>
                  <a:ext uri="{0D108BD9-81ED-4DB2-BD59-A6C34878D82A}">
                    <a16:rowId xmlns:a16="http://schemas.microsoft.com/office/drawing/2014/main" val="2576392683"/>
                  </a:ext>
                </a:extLst>
              </a:tr>
              <a:tr h="731520">
                <a:tc>
                  <a:txBody>
                    <a:bodyPr/>
                    <a:lstStyle/>
                    <a:p>
                      <a:r>
                        <a:rPr lang="en-US" sz="1600" b="1" dirty="0"/>
                        <a:t>Mexico</a:t>
                      </a:r>
                      <a:endParaRPr lang="en-US" sz="1600" b="1"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extLst>
                  <a:ext uri="{0D108BD9-81ED-4DB2-BD59-A6C34878D82A}">
                    <a16:rowId xmlns:a16="http://schemas.microsoft.com/office/drawing/2014/main" val="3116213397"/>
                  </a:ext>
                </a:extLst>
              </a:tr>
              <a:tr h="731520">
                <a:tc>
                  <a:txBody>
                    <a:bodyPr/>
                    <a:lstStyle/>
                    <a:p>
                      <a:r>
                        <a:rPr lang="en-US" sz="1600" b="1" dirty="0"/>
                        <a:t>UK</a:t>
                      </a:r>
                      <a:endParaRPr lang="en-US" sz="1600" b="1"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extLst>
                  <a:ext uri="{0D108BD9-81ED-4DB2-BD59-A6C34878D82A}">
                    <a16:rowId xmlns:a16="http://schemas.microsoft.com/office/drawing/2014/main" val="1497464964"/>
                  </a:ext>
                </a:extLst>
              </a:tr>
            </a:tbl>
          </a:graphicData>
        </a:graphic>
      </p:graphicFrame>
      <p:sp>
        <p:nvSpPr>
          <p:cNvPr id="2" name="Rectangle 1">
            <a:extLst>
              <a:ext uri="{FF2B5EF4-FFF2-40B4-BE49-F238E27FC236}">
                <a16:creationId xmlns:a16="http://schemas.microsoft.com/office/drawing/2014/main" id="{E34038ED-65AB-6344-BBAD-F78CE375CDDE}"/>
              </a:ext>
            </a:extLst>
          </p:cNvPr>
          <p:cNvSpPr/>
          <p:nvPr/>
        </p:nvSpPr>
        <p:spPr>
          <a:xfrm>
            <a:off x="3532473" y="2755425"/>
            <a:ext cx="1026840" cy="3990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+5.4</a:t>
            </a:r>
          </a:p>
        </p:txBody>
      </p:sp>
      <p:sp>
        <p:nvSpPr>
          <p:cNvPr id="21" name="Rectangle 20">
            <a:extLst>
              <a:ext uri="{FF2B5EF4-FFF2-40B4-BE49-F238E27FC236}">
                <a16:creationId xmlns:a16="http://schemas.microsoft.com/office/drawing/2014/main" id="{38065451-723B-5645-A3FB-AF6CD090E699}"/>
              </a:ext>
            </a:extLst>
          </p:cNvPr>
          <p:cNvSpPr/>
          <p:nvPr/>
        </p:nvSpPr>
        <p:spPr>
          <a:xfrm>
            <a:off x="3532473" y="3477900"/>
            <a:ext cx="1026840" cy="3990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+4.1</a:t>
            </a:r>
          </a:p>
        </p:txBody>
      </p:sp>
      <p:sp>
        <p:nvSpPr>
          <p:cNvPr id="23" name="Rectangle 22">
            <a:extLst>
              <a:ext uri="{FF2B5EF4-FFF2-40B4-BE49-F238E27FC236}">
                <a16:creationId xmlns:a16="http://schemas.microsoft.com/office/drawing/2014/main" id="{BC617BE2-B9A1-AB48-ADC1-39D9EC341150}"/>
              </a:ext>
            </a:extLst>
          </p:cNvPr>
          <p:cNvSpPr/>
          <p:nvPr/>
        </p:nvSpPr>
        <p:spPr>
          <a:xfrm>
            <a:off x="3518764" y="4207625"/>
            <a:ext cx="1026840" cy="3990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+10.3</a:t>
            </a:r>
          </a:p>
        </p:txBody>
      </p:sp>
      <p:sp>
        <p:nvSpPr>
          <p:cNvPr id="24" name="Rectangle 23">
            <a:extLst>
              <a:ext uri="{FF2B5EF4-FFF2-40B4-BE49-F238E27FC236}">
                <a16:creationId xmlns:a16="http://schemas.microsoft.com/office/drawing/2014/main" id="{A39F5B6D-EEDE-B24F-9631-DE432F2EAE17}"/>
              </a:ext>
            </a:extLst>
          </p:cNvPr>
          <p:cNvSpPr/>
          <p:nvPr/>
        </p:nvSpPr>
        <p:spPr>
          <a:xfrm>
            <a:off x="3518764" y="4936373"/>
            <a:ext cx="1026840" cy="3990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+0.7</a:t>
            </a:r>
          </a:p>
        </p:txBody>
      </p:sp>
      <p:sp>
        <p:nvSpPr>
          <p:cNvPr id="25" name="Rectangle 24">
            <a:extLst>
              <a:ext uri="{FF2B5EF4-FFF2-40B4-BE49-F238E27FC236}">
                <a16:creationId xmlns:a16="http://schemas.microsoft.com/office/drawing/2014/main" id="{8021FC47-81D4-844A-B809-CE7E313E41BD}"/>
              </a:ext>
            </a:extLst>
          </p:cNvPr>
          <p:cNvSpPr/>
          <p:nvPr/>
        </p:nvSpPr>
        <p:spPr>
          <a:xfrm>
            <a:off x="7036140" y="3466332"/>
            <a:ext cx="1026840" cy="399011"/>
          </a:xfrm>
          <a:prstGeom prst="rect">
            <a:avLst/>
          </a:prstGeom>
          <a:ln/>
        </p:spPr>
        <p:style>
          <a:lnRef idx="3">
            <a:schemeClr val="lt1"/>
          </a:lnRef>
          <a:fillRef idx="1">
            <a:schemeClr val="accent5"/>
          </a:fillRef>
          <a:effectRef idx="1">
            <a:schemeClr val="accent5"/>
          </a:effectRef>
          <a:fontRef idx="minor">
            <a:schemeClr val="lt1"/>
          </a:fontRef>
        </p:style>
        <p:txBody>
          <a:bodyPr rtlCol="0" anchor="ctr"/>
          <a:lstStyle/>
          <a:p>
            <a:pPr algn="ctr"/>
            <a:r>
              <a:rPr lang="en-US" sz="1400" dirty="0"/>
              <a:t>-35.0</a:t>
            </a:r>
          </a:p>
        </p:txBody>
      </p:sp>
      <p:sp>
        <p:nvSpPr>
          <p:cNvPr id="26" name="Rectangle 25">
            <a:extLst>
              <a:ext uri="{FF2B5EF4-FFF2-40B4-BE49-F238E27FC236}">
                <a16:creationId xmlns:a16="http://schemas.microsoft.com/office/drawing/2014/main" id="{D2DAAEA5-1B3B-6041-8402-03292B691A56}"/>
              </a:ext>
            </a:extLst>
          </p:cNvPr>
          <p:cNvSpPr/>
          <p:nvPr/>
        </p:nvSpPr>
        <p:spPr>
          <a:xfrm>
            <a:off x="8775033" y="3466333"/>
            <a:ext cx="1026840" cy="399011"/>
          </a:xfrm>
          <a:prstGeom prst="rect">
            <a:avLst/>
          </a:prstGeom>
          <a:ln/>
        </p:spPr>
        <p:style>
          <a:lnRef idx="3">
            <a:schemeClr val="lt1"/>
          </a:lnRef>
          <a:fillRef idx="1">
            <a:schemeClr val="accent5"/>
          </a:fillRef>
          <a:effectRef idx="1">
            <a:schemeClr val="accent5"/>
          </a:effectRef>
          <a:fontRef idx="minor">
            <a:schemeClr val="lt1"/>
          </a:fontRef>
        </p:style>
        <p:txBody>
          <a:bodyPr rtlCol="0" anchor="ctr"/>
          <a:lstStyle/>
          <a:p>
            <a:pPr algn="ctr"/>
            <a:r>
              <a:rPr lang="en-US" sz="1400" dirty="0"/>
              <a:t>14.1</a:t>
            </a:r>
          </a:p>
        </p:txBody>
      </p:sp>
      <p:sp>
        <p:nvSpPr>
          <p:cNvPr id="27" name="Rectangle 26">
            <a:extLst>
              <a:ext uri="{FF2B5EF4-FFF2-40B4-BE49-F238E27FC236}">
                <a16:creationId xmlns:a16="http://schemas.microsoft.com/office/drawing/2014/main" id="{9AC23ADD-7D1F-A540-9691-ACDAF4E06828}"/>
              </a:ext>
            </a:extLst>
          </p:cNvPr>
          <p:cNvSpPr/>
          <p:nvPr/>
        </p:nvSpPr>
        <p:spPr>
          <a:xfrm>
            <a:off x="8775033" y="4201353"/>
            <a:ext cx="1026840" cy="399011"/>
          </a:xfrm>
          <a:prstGeom prst="rect">
            <a:avLst/>
          </a:prstGeom>
          <a:ln/>
        </p:spPr>
        <p:style>
          <a:lnRef idx="3">
            <a:schemeClr val="lt1"/>
          </a:lnRef>
          <a:fillRef idx="1">
            <a:schemeClr val="accent1"/>
          </a:fillRef>
          <a:effectRef idx="1">
            <a:schemeClr val="accent1"/>
          </a:effectRef>
          <a:fontRef idx="minor">
            <a:schemeClr val="lt1"/>
          </a:fontRef>
        </p:style>
        <p:txBody>
          <a:bodyPr rtlCol="0" anchor="ctr"/>
          <a:lstStyle/>
          <a:p>
            <a:pPr algn="ctr"/>
            <a:r>
              <a:rPr lang="en-US" sz="1400" dirty="0"/>
              <a:t>12.3</a:t>
            </a:r>
          </a:p>
        </p:txBody>
      </p:sp>
      <p:sp>
        <p:nvSpPr>
          <p:cNvPr id="28" name="Rectangle 27">
            <a:extLst>
              <a:ext uri="{FF2B5EF4-FFF2-40B4-BE49-F238E27FC236}">
                <a16:creationId xmlns:a16="http://schemas.microsoft.com/office/drawing/2014/main" id="{F8F0FAFA-98BB-CE4F-815E-9145AF1D3350}"/>
              </a:ext>
            </a:extLst>
          </p:cNvPr>
          <p:cNvSpPr/>
          <p:nvPr/>
        </p:nvSpPr>
        <p:spPr>
          <a:xfrm>
            <a:off x="7036140" y="4207625"/>
            <a:ext cx="1026840" cy="3990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+16.2</a:t>
            </a:r>
          </a:p>
        </p:txBody>
      </p:sp>
      <p:sp>
        <p:nvSpPr>
          <p:cNvPr id="29" name="Rectangle 28">
            <a:extLst>
              <a:ext uri="{FF2B5EF4-FFF2-40B4-BE49-F238E27FC236}">
                <a16:creationId xmlns:a16="http://schemas.microsoft.com/office/drawing/2014/main" id="{3892CC88-AA96-B141-AC8A-F03C715832FE}"/>
              </a:ext>
            </a:extLst>
          </p:cNvPr>
          <p:cNvSpPr/>
          <p:nvPr/>
        </p:nvSpPr>
        <p:spPr>
          <a:xfrm>
            <a:off x="5273040" y="4207625"/>
            <a:ext cx="1026840" cy="3990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+10.5</a:t>
            </a:r>
          </a:p>
        </p:txBody>
      </p:sp>
      <p:sp>
        <p:nvSpPr>
          <p:cNvPr id="30" name="Rectangle 29">
            <a:extLst>
              <a:ext uri="{FF2B5EF4-FFF2-40B4-BE49-F238E27FC236}">
                <a16:creationId xmlns:a16="http://schemas.microsoft.com/office/drawing/2014/main" id="{4BC4093F-00DC-1143-B5AA-85FA138D847C}"/>
              </a:ext>
            </a:extLst>
          </p:cNvPr>
          <p:cNvSpPr/>
          <p:nvPr/>
        </p:nvSpPr>
        <p:spPr>
          <a:xfrm>
            <a:off x="5279599" y="4935074"/>
            <a:ext cx="1026840" cy="3990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-4.3</a:t>
            </a:r>
          </a:p>
        </p:txBody>
      </p:sp>
      <p:sp>
        <p:nvSpPr>
          <p:cNvPr id="31" name="Rectangle 30">
            <a:extLst>
              <a:ext uri="{FF2B5EF4-FFF2-40B4-BE49-F238E27FC236}">
                <a16:creationId xmlns:a16="http://schemas.microsoft.com/office/drawing/2014/main" id="{5885170B-5410-DB45-ACB6-52C8415547B7}"/>
              </a:ext>
            </a:extLst>
          </p:cNvPr>
          <p:cNvSpPr/>
          <p:nvPr/>
        </p:nvSpPr>
        <p:spPr>
          <a:xfrm>
            <a:off x="7036140" y="4935074"/>
            <a:ext cx="1026840" cy="39901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-40.0</a:t>
            </a:r>
          </a:p>
        </p:txBody>
      </p:sp>
      <p:sp>
        <p:nvSpPr>
          <p:cNvPr id="32" name="Rectangle 31">
            <a:extLst>
              <a:ext uri="{FF2B5EF4-FFF2-40B4-BE49-F238E27FC236}">
                <a16:creationId xmlns:a16="http://schemas.microsoft.com/office/drawing/2014/main" id="{3626C717-0A07-A542-93F9-01C709980EDD}"/>
              </a:ext>
            </a:extLst>
          </p:cNvPr>
          <p:cNvSpPr/>
          <p:nvPr/>
        </p:nvSpPr>
        <p:spPr>
          <a:xfrm>
            <a:off x="8775033" y="4936373"/>
            <a:ext cx="1026840" cy="39901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13.7</a:t>
            </a:r>
          </a:p>
        </p:txBody>
      </p:sp>
      <p:sp>
        <p:nvSpPr>
          <p:cNvPr id="33" name="Rectangle 32">
            <a:extLst>
              <a:ext uri="{FF2B5EF4-FFF2-40B4-BE49-F238E27FC236}">
                <a16:creationId xmlns:a16="http://schemas.microsoft.com/office/drawing/2014/main" id="{C1B7159E-17CC-FC4C-A087-91212E439063}"/>
              </a:ext>
            </a:extLst>
          </p:cNvPr>
          <p:cNvSpPr/>
          <p:nvPr/>
        </p:nvSpPr>
        <p:spPr>
          <a:xfrm>
            <a:off x="7028119" y="2752379"/>
            <a:ext cx="1026840" cy="3990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+0.9</a:t>
            </a:r>
          </a:p>
        </p:txBody>
      </p:sp>
      <p:sp>
        <p:nvSpPr>
          <p:cNvPr id="34" name="Rectangle 33">
            <a:extLst>
              <a:ext uri="{FF2B5EF4-FFF2-40B4-BE49-F238E27FC236}">
                <a16:creationId xmlns:a16="http://schemas.microsoft.com/office/drawing/2014/main" id="{5FD9BB7B-D155-9744-83C9-6B38AF6B9643}"/>
              </a:ext>
            </a:extLst>
          </p:cNvPr>
          <p:cNvSpPr/>
          <p:nvPr/>
        </p:nvSpPr>
        <p:spPr>
          <a:xfrm>
            <a:off x="5281847" y="2755426"/>
            <a:ext cx="1026840" cy="399011"/>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400" dirty="0"/>
              <a:t>+1.7</a:t>
            </a:r>
          </a:p>
        </p:txBody>
      </p:sp>
      <p:sp>
        <p:nvSpPr>
          <p:cNvPr id="35" name="Rectangle 34">
            <a:extLst>
              <a:ext uri="{FF2B5EF4-FFF2-40B4-BE49-F238E27FC236}">
                <a16:creationId xmlns:a16="http://schemas.microsoft.com/office/drawing/2014/main" id="{439F11C1-BFB2-D849-A24D-20BA32818C80}"/>
              </a:ext>
            </a:extLst>
          </p:cNvPr>
          <p:cNvSpPr/>
          <p:nvPr/>
        </p:nvSpPr>
        <p:spPr>
          <a:xfrm>
            <a:off x="5269013" y="3477900"/>
            <a:ext cx="1026840" cy="3990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+1.3</a:t>
            </a:r>
          </a:p>
        </p:txBody>
      </p:sp>
      <p:sp>
        <p:nvSpPr>
          <p:cNvPr id="36" name="Rectangle 35">
            <a:extLst>
              <a:ext uri="{FF2B5EF4-FFF2-40B4-BE49-F238E27FC236}">
                <a16:creationId xmlns:a16="http://schemas.microsoft.com/office/drawing/2014/main" id="{05A33C5F-96B6-3F48-8202-4E88CC1D3090}"/>
              </a:ext>
            </a:extLst>
          </p:cNvPr>
          <p:cNvSpPr/>
          <p:nvPr/>
        </p:nvSpPr>
        <p:spPr>
          <a:xfrm>
            <a:off x="8775033" y="2752379"/>
            <a:ext cx="1026840" cy="399011"/>
          </a:xfrm>
          <a:prstGeom prst="rect">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400" dirty="0"/>
              <a:t>14.3</a:t>
            </a:r>
          </a:p>
        </p:txBody>
      </p:sp>
    </p:spTree>
    <p:extLst>
      <p:ext uri="{BB962C8B-B14F-4D97-AF65-F5344CB8AC3E}">
        <p14:creationId xmlns:p14="http://schemas.microsoft.com/office/powerpoint/2010/main" val="2920524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1E81267F-DD33-264C-8927-00885EDBB2A2}"/>
              </a:ext>
            </a:extLst>
          </p:cNvPr>
          <p:cNvSpPr>
            <a:spLocks noGrp="1"/>
          </p:cNvSpPr>
          <p:nvPr>
            <p:ph type="body" sz="quarter" idx="10"/>
          </p:nvPr>
        </p:nvSpPr>
        <p:spPr/>
        <p:txBody>
          <a:bodyPr/>
          <a:lstStyle/>
          <a:p>
            <a:pPr algn="ctr"/>
            <a:r>
              <a:rPr lang="en-US" sz="4000" dirty="0">
                <a:solidFill>
                  <a:schemeClr val="tx2"/>
                </a:solidFill>
              </a:rPr>
              <a:t>Market Scorecard Summaries (Wave 1)</a:t>
            </a:r>
          </a:p>
        </p:txBody>
      </p:sp>
      <p:graphicFrame>
        <p:nvGraphicFramePr>
          <p:cNvPr id="5" name="Table 5">
            <a:extLst>
              <a:ext uri="{FF2B5EF4-FFF2-40B4-BE49-F238E27FC236}">
                <a16:creationId xmlns:a16="http://schemas.microsoft.com/office/drawing/2014/main" id="{D3080C55-1A05-A140-8631-30328B33A850}"/>
              </a:ext>
            </a:extLst>
          </p:cNvPr>
          <p:cNvGraphicFramePr>
            <a:graphicFrameLocks noGrp="1"/>
          </p:cNvGraphicFramePr>
          <p:nvPr/>
        </p:nvGraphicFramePr>
        <p:xfrm>
          <a:off x="1874058" y="1848605"/>
          <a:ext cx="8304107" cy="3657600"/>
        </p:xfrm>
        <a:graphic>
          <a:graphicData uri="http://schemas.openxmlformats.org/drawingml/2006/table">
            <a:tbl>
              <a:tblPr firstRow="1" bandRow="1">
                <a:tableStyleId>{F2DE63D5-997A-4646-A377-4702673A728D}</a:tableStyleId>
              </a:tblPr>
              <a:tblGrid>
                <a:gridCol w="1354667">
                  <a:extLst>
                    <a:ext uri="{9D8B030D-6E8A-4147-A177-3AD203B41FA5}">
                      <a16:colId xmlns:a16="http://schemas.microsoft.com/office/drawing/2014/main" val="840406035"/>
                    </a:ext>
                  </a:extLst>
                </a:gridCol>
                <a:gridCol w="1737360">
                  <a:extLst>
                    <a:ext uri="{9D8B030D-6E8A-4147-A177-3AD203B41FA5}">
                      <a16:colId xmlns:a16="http://schemas.microsoft.com/office/drawing/2014/main" val="2792419120"/>
                    </a:ext>
                  </a:extLst>
                </a:gridCol>
                <a:gridCol w="1737360">
                  <a:extLst>
                    <a:ext uri="{9D8B030D-6E8A-4147-A177-3AD203B41FA5}">
                      <a16:colId xmlns:a16="http://schemas.microsoft.com/office/drawing/2014/main" val="3024619979"/>
                    </a:ext>
                  </a:extLst>
                </a:gridCol>
                <a:gridCol w="1737360">
                  <a:extLst>
                    <a:ext uri="{9D8B030D-6E8A-4147-A177-3AD203B41FA5}">
                      <a16:colId xmlns:a16="http://schemas.microsoft.com/office/drawing/2014/main" val="189412920"/>
                    </a:ext>
                  </a:extLst>
                </a:gridCol>
                <a:gridCol w="1737360">
                  <a:extLst>
                    <a:ext uri="{9D8B030D-6E8A-4147-A177-3AD203B41FA5}">
                      <a16:colId xmlns:a16="http://schemas.microsoft.com/office/drawing/2014/main" val="3286306643"/>
                    </a:ext>
                  </a:extLst>
                </a:gridCol>
              </a:tblGrid>
              <a:tr h="370840">
                <a:tc>
                  <a:txBody>
                    <a:bodyPr/>
                    <a:lstStyle/>
                    <a:p>
                      <a:endParaRPr lang="en-US" sz="1400" dirty="0">
                        <a:latin typeface="News Gothic MT" panose="020B0503020103020203" pitchFamily="34" charset="0"/>
                      </a:endParaRPr>
                    </a:p>
                  </a:txBody>
                  <a:tcPr/>
                </a:tc>
                <a:tc>
                  <a:txBody>
                    <a:bodyPr/>
                    <a:lstStyle/>
                    <a:p>
                      <a:pPr algn="ctr"/>
                      <a:r>
                        <a:rPr lang="en-US" sz="1400" dirty="0"/>
                        <a:t>Likelihood to Visit vs. Pre-Pandemic Levels</a:t>
                      </a:r>
                      <a:endParaRPr lang="en-US" sz="1400" dirty="0">
                        <a:latin typeface="News Gothic MT" panose="020B0503020103020203" pitchFamily="34" charset="0"/>
                      </a:endParaRPr>
                    </a:p>
                  </a:txBody>
                  <a:tcPr anchor="ctr"/>
                </a:tc>
                <a:tc>
                  <a:txBody>
                    <a:bodyPr/>
                    <a:lstStyle/>
                    <a:p>
                      <a:pPr algn="ctr"/>
                      <a:r>
                        <a:rPr lang="en-US" sz="1400" dirty="0"/>
                        <a:t>Strength Relative to Domestic Competition</a:t>
                      </a:r>
                      <a:endParaRPr lang="en-US" sz="1400" dirty="0">
                        <a:latin typeface="News Gothic MT" panose="020B0503020103020203" pitchFamily="34" charset="0"/>
                      </a:endParaRPr>
                    </a:p>
                  </a:txBody>
                  <a:tcPr anchor="ctr"/>
                </a:tc>
                <a:tc>
                  <a:txBody>
                    <a:bodyPr/>
                    <a:lstStyle/>
                    <a:p>
                      <a:pPr algn="ctr"/>
                      <a:r>
                        <a:rPr lang="en-US" sz="1400" dirty="0"/>
                        <a:t>Strength Relative to International Competition</a:t>
                      </a:r>
                      <a:endParaRPr lang="en-US" sz="1400" dirty="0">
                        <a:latin typeface="News Gothic MT" panose="020B0503020103020203" pitchFamily="34" charset="0"/>
                      </a:endParaRPr>
                    </a:p>
                  </a:txBody>
                  <a:tcPr anchor="ctr"/>
                </a:tc>
                <a:tc>
                  <a:txBody>
                    <a:bodyPr/>
                    <a:lstStyle/>
                    <a:p>
                      <a:pPr algn="ctr"/>
                      <a:r>
                        <a:rPr lang="en-US" sz="1400" dirty="0"/>
                        <a:t>Planned </a:t>
                      </a:r>
                      <a:br>
                        <a:rPr lang="en-US" sz="1400" dirty="0"/>
                      </a:br>
                      <a:r>
                        <a:rPr lang="en-US" sz="1400" dirty="0"/>
                        <a:t>Timing of Future Visitation (mean)</a:t>
                      </a:r>
                      <a:endParaRPr lang="en-US" sz="1400" dirty="0">
                        <a:latin typeface="News Gothic MT" panose="020B0503020103020203" pitchFamily="34" charset="0"/>
                      </a:endParaRPr>
                    </a:p>
                  </a:txBody>
                  <a:tcPr anchor="ctr"/>
                </a:tc>
                <a:extLst>
                  <a:ext uri="{0D108BD9-81ED-4DB2-BD59-A6C34878D82A}">
                    <a16:rowId xmlns:a16="http://schemas.microsoft.com/office/drawing/2014/main" val="2378714435"/>
                  </a:ext>
                </a:extLst>
              </a:tr>
              <a:tr h="731520">
                <a:tc>
                  <a:txBody>
                    <a:bodyPr/>
                    <a:lstStyle/>
                    <a:p>
                      <a:r>
                        <a:rPr lang="en-US" sz="1600" b="1" dirty="0"/>
                        <a:t>Canada</a:t>
                      </a:r>
                      <a:endParaRPr lang="en-US" sz="1600" b="1"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extLst>
                  <a:ext uri="{0D108BD9-81ED-4DB2-BD59-A6C34878D82A}">
                    <a16:rowId xmlns:a16="http://schemas.microsoft.com/office/drawing/2014/main" val="945032205"/>
                  </a:ext>
                </a:extLst>
              </a:tr>
              <a:tr h="731520">
                <a:tc>
                  <a:txBody>
                    <a:bodyPr/>
                    <a:lstStyle/>
                    <a:p>
                      <a:r>
                        <a:rPr lang="en-US" sz="1600" b="1" dirty="0"/>
                        <a:t>China</a:t>
                      </a:r>
                      <a:endParaRPr lang="en-US" sz="1600" b="1" dirty="0">
                        <a:latin typeface="News Gothic MT" panose="020B0503020103020203" pitchFamily="34" charset="0"/>
                      </a:endParaRPr>
                    </a:p>
                  </a:txBody>
                  <a:tcPr anchor="ctr"/>
                </a:tc>
                <a:tc>
                  <a:txBody>
                    <a:bodyPr/>
                    <a:lstStyle/>
                    <a:p>
                      <a:pPr algn="ctr"/>
                      <a:r>
                        <a:rPr lang="en-US" sz="1400" dirty="0"/>
                        <a:t>-15.3</a:t>
                      </a: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extLst>
                  <a:ext uri="{0D108BD9-81ED-4DB2-BD59-A6C34878D82A}">
                    <a16:rowId xmlns:a16="http://schemas.microsoft.com/office/drawing/2014/main" val="2576392683"/>
                  </a:ext>
                </a:extLst>
              </a:tr>
              <a:tr h="731520">
                <a:tc>
                  <a:txBody>
                    <a:bodyPr/>
                    <a:lstStyle/>
                    <a:p>
                      <a:r>
                        <a:rPr lang="en-US" sz="1600" b="1" dirty="0"/>
                        <a:t>Mexico</a:t>
                      </a:r>
                      <a:endParaRPr lang="en-US" sz="1600" b="1"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extLst>
                  <a:ext uri="{0D108BD9-81ED-4DB2-BD59-A6C34878D82A}">
                    <a16:rowId xmlns:a16="http://schemas.microsoft.com/office/drawing/2014/main" val="3116213397"/>
                  </a:ext>
                </a:extLst>
              </a:tr>
              <a:tr h="731520">
                <a:tc>
                  <a:txBody>
                    <a:bodyPr/>
                    <a:lstStyle/>
                    <a:p>
                      <a:r>
                        <a:rPr lang="en-US" sz="1600" b="1" dirty="0"/>
                        <a:t>UK</a:t>
                      </a:r>
                      <a:endParaRPr lang="en-US" sz="1600" b="1"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extLst>
                  <a:ext uri="{0D108BD9-81ED-4DB2-BD59-A6C34878D82A}">
                    <a16:rowId xmlns:a16="http://schemas.microsoft.com/office/drawing/2014/main" val="1497464964"/>
                  </a:ext>
                </a:extLst>
              </a:tr>
            </a:tbl>
          </a:graphicData>
        </a:graphic>
      </p:graphicFrame>
      <p:sp>
        <p:nvSpPr>
          <p:cNvPr id="2" name="Rectangle 1">
            <a:extLst>
              <a:ext uri="{FF2B5EF4-FFF2-40B4-BE49-F238E27FC236}">
                <a16:creationId xmlns:a16="http://schemas.microsoft.com/office/drawing/2014/main" id="{E34038ED-65AB-6344-BBAD-F78CE375CDDE}"/>
              </a:ext>
            </a:extLst>
          </p:cNvPr>
          <p:cNvSpPr/>
          <p:nvPr/>
        </p:nvSpPr>
        <p:spPr>
          <a:xfrm>
            <a:off x="3532473" y="2755425"/>
            <a:ext cx="1026840" cy="3990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+10.8</a:t>
            </a:r>
          </a:p>
        </p:txBody>
      </p:sp>
      <p:sp>
        <p:nvSpPr>
          <p:cNvPr id="21" name="Rectangle 20">
            <a:extLst>
              <a:ext uri="{FF2B5EF4-FFF2-40B4-BE49-F238E27FC236}">
                <a16:creationId xmlns:a16="http://schemas.microsoft.com/office/drawing/2014/main" id="{38065451-723B-5645-A3FB-AF6CD090E699}"/>
              </a:ext>
            </a:extLst>
          </p:cNvPr>
          <p:cNvSpPr/>
          <p:nvPr/>
        </p:nvSpPr>
        <p:spPr>
          <a:xfrm>
            <a:off x="3532473" y="3477900"/>
            <a:ext cx="1026840" cy="39901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-15.3</a:t>
            </a:r>
          </a:p>
        </p:txBody>
      </p:sp>
      <p:sp>
        <p:nvSpPr>
          <p:cNvPr id="23" name="Rectangle 22">
            <a:extLst>
              <a:ext uri="{FF2B5EF4-FFF2-40B4-BE49-F238E27FC236}">
                <a16:creationId xmlns:a16="http://schemas.microsoft.com/office/drawing/2014/main" id="{BC617BE2-B9A1-AB48-ADC1-39D9EC341150}"/>
              </a:ext>
            </a:extLst>
          </p:cNvPr>
          <p:cNvSpPr/>
          <p:nvPr/>
        </p:nvSpPr>
        <p:spPr>
          <a:xfrm>
            <a:off x="3518764" y="4207625"/>
            <a:ext cx="1026840" cy="3990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+10.0</a:t>
            </a:r>
          </a:p>
        </p:txBody>
      </p:sp>
      <p:sp>
        <p:nvSpPr>
          <p:cNvPr id="24" name="Rectangle 23">
            <a:extLst>
              <a:ext uri="{FF2B5EF4-FFF2-40B4-BE49-F238E27FC236}">
                <a16:creationId xmlns:a16="http://schemas.microsoft.com/office/drawing/2014/main" id="{A39F5B6D-EEDE-B24F-9631-DE432F2EAE17}"/>
              </a:ext>
            </a:extLst>
          </p:cNvPr>
          <p:cNvSpPr/>
          <p:nvPr/>
        </p:nvSpPr>
        <p:spPr>
          <a:xfrm>
            <a:off x="3518764" y="4936373"/>
            <a:ext cx="1026840" cy="3990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+1.0</a:t>
            </a:r>
          </a:p>
        </p:txBody>
      </p:sp>
      <p:sp>
        <p:nvSpPr>
          <p:cNvPr id="25" name="Rectangle 24">
            <a:extLst>
              <a:ext uri="{FF2B5EF4-FFF2-40B4-BE49-F238E27FC236}">
                <a16:creationId xmlns:a16="http://schemas.microsoft.com/office/drawing/2014/main" id="{8021FC47-81D4-844A-B809-CE7E313E41BD}"/>
              </a:ext>
            </a:extLst>
          </p:cNvPr>
          <p:cNvSpPr/>
          <p:nvPr/>
        </p:nvSpPr>
        <p:spPr>
          <a:xfrm>
            <a:off x="7036140" y="3466332"/>
            <a:ext cx="1026840" cy="3990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+0.5</a:t>
            </a:r>
          </a:p>
        </p:txBody>
      </p:sp>
      <p:sp>
        <p:nvSpPr>
          <p:cNvPr id="26" name="Rectangle 25">
            <a:extLst>
              <a:ext uri="{FF2B5EF4-FFF2-40B4-BE49-F238E27FC236}">
                <a16:creationId xmlns:a16="http://schemas.microsoft.com/office/drawing/2014/main" id="{D2DAAEA5-1B3B-6041-8402-03292B691A56}"/>
              </a:ext>
            </a:extLst>
          </p:cNvPr>
          <p:cNvSpPr/>
          <p:nvPr/>
        </p:nvSpPr>
        <p:spPr>
          <a:xfrm>
            <a:off x="8775033" y="3466333"/>
            <a:ext cx="1026840" cy="3990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8.9</a:t>
            </a:r>
          </a:p>
        </p:txBody>
      </p:sp>
      <p:sp>
        <p:nvSpPr>
          <p:cNvPr id="27" name="Rectangle 26">
            <a:extLst>
              <a:ext uri="{FF2B5EF4-FFF2-40B4-BE49-F238E27FC236}">
                <a16:creationId xmlns:a16="http://schemas.microsoft.com/office/drawing/2014/main" id="{9AC23ADD-7D1F-A540-9691-ACDAF4E06828}"/>
              </a:ext>
            </a:extLst>
          </p:cNvPr>
          <p:cNvSpPr/>
          <p:nvPr/>
        </p:nvSpPr>
        <p:spPr>
          <a:xfrm>
            <a:off x="8775033" y="4201353"/>
            <a:ext cx="1026840" cy="3990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8.9</a:t>
            </a:r>
          </a:p>
        </p:txBody>
      </p:sp>
      <p:sp>
        <p:nvSpPr>
          <p:cNvPr id="28" name="Rectangle 27">
            <a:extLst>
              <a:ext uri="{FF2B5EF4-FFF2-40B4-BE49-F238E27FC236}">
                <a16:creationId xmlns:a16="http://schemas.microsoft.com/office/drawing/2014/main" id="{F8F0FAFA-98BB-CE4F-815E-9145AF1D3350}"/>
              </a:ext>
            </a:extLst>
          </p:cNvPr>
          <p:cNvSpPr/>
          <p:nvPr/>
        </p:nvSpPr>
        <p:spPr>
          <a:xfrm>
            <a:off x="7036140" y="4207625"/>
            <a:ext cx="1026840" cy="3990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+15.5</a:t>
            </a:r>
          </a:p>
        </p:txBody>
      </p:sp>
      <p:sp>
        <p:nvSpPr>
          <p:cNvPr id="29" name="Rectangle 28">
            <a:extLst>
              <a:ext uri="{FF2B5EF4-FFF2-40B4-BE49-F238E27FC236}">
                <a16:creationId xmlns:a16="http://schemas.microsoft.com/office/drawing/2014/main" id="{3892CC88-AA96-B141-AC8A-F03C715832FE}"/>
              </a:ext>
            </a:extLst>
          </p:cNvPr>
          <p:cNvSpPr/>
          <p:nvPr/>
        </p:nvSpPr>
        <p:spPr>
          <a:xfrm>
            <a:off x="5273040" y="4207625"/>
            <a:ext cx="1026840" cy="3990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+10.8</a:t>
            </a:r>
          </a:p>
        </p:txBody>
      </p:sp>
      <p:sp>
        <p:nvSpPr>
          <p:cNvPr id="30" name="Rectangle 29">
            <a:extLst>
              <a:ext uri="{FF2B5EF4-FFF2-40B4-BE49-F238E27FC236}">
                <a16:creationId xmlns:a16="http://schemas.microsoft.com/office/drawing/2014/main" id="{4BC4093F-00DC-1143-B5AA-85FA138D847C}"/>
              </a:ext>
            </a:extLst>
          </p:cNvPr>
          <p:cNvSpPr/>
          <p:nvPr/>
        </p:nvSpPr>
        <p:spPr>
          <a:xfrm>
            <a:off x="5279599" y="4935074"/>
            <a:ext cx="1026840" cy="3990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-5.8</a:t>
            </a:r>
          </a:p>
        </p:txBody>
      </p:sp>
      <p:sp>
        <p:nvSpPr>
          <p:cNvPr id="31" name="Rectangle 30">
            <a:extLst>
              <a:ext uri="{FF2B5EF4-FFF2-40B4-BE49-F238E27FC236}">
                <a16:creationId xmlns:a16="http://schemas.microsoft.com/office/drawing/2014/main" id="{5885170B-5410-DB45-ACB6-52C8415547B7}"/>
              </a:ext>
            </a:extLst>
          </p:cNvPr>
          <p:cNvSpPr/>
          <p:nvPr/>
        </p:nvSpPr>
        <p:spPr>
          <a:xfrm>
            <a:off x="7036140" y="4935074"/>
            <a:ext cx="1026840" cy="39901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-37.2</a:t>
            </a:r>
          </a:p>
        </p:txBody>
      </p:sp>
      <p:sp>
        <p:nvSpPr>
          <p:cNvPr id="32" name="Rectangle 31">
            <a:extLst>
              <a:ext uri="{FF2B5EF4-FFF2-40B4-BE49-F238E27FC236}">
                <a16:creationId xmlns:a16="http://schemas.microsoft.com/office/drawing/2014/main" id="{3626C717-0A07-A542-93F9-01C709980EDD}"/>
              </a:ext>
            </a:extLst>
          </p:cNvPr>
          <p:cNvSpPr/>
          <p:nvPr/>
        </p:nvSpPr>
        <p:spPr>
          <a:xfrm>
            <a:off x="8775033" y="4936373"/>
            <a:ext cx="1026840" cy="39901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12.9</a:t>
            </a:r>
          </a:p>
        </p:txBody>
      </p:sp>
      <p:sp>
        <p:nvSpPr>
          <p:cNvPr id="33" name="Rectangle 32">
            <a:extLst>
              <a:ext uri="{FF2B5EF4-FFF2-40B4-BE49-F238E27FC236}">
                <a16:creationId xmlns:a16="http://schemas.microsoft.com/office/drawing/2014/main" id="{C1B7159E-17CC-FC4C-A087-91212E439063}"/>
              </a:ext>
            </a:extLst>
          </p:cNvPr>
          <p:cNvSpPr/>
          <p:nvPr/>
        </p:nvSpPr>
        <p:spPr>
          <a:xfrm>
            <a:off x="7028119" y="2752379"/>
            <a:ext cx="1026840" cy="3990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+1.6</a:t>
            </a:r>
          </a:p>
        </p:txBody>
      </p:sp>
      <p:sp>
        <p:nvSpPr>
          <p:cNvPr id="34" name="Rectangle 33">
            <a:extLst>
              <a:ext uri="{FF2B5EF4-FFF2-40B4-BE49-F238E27FC236}">
                <a16:creationId xmlns:a16="http://schemas.microsoft.com/office/drawing/2014/main" id="{5FD9BB7B-D155-9744-83C9-6B38AF6B9643}"/>
              </a:ext>
            </a:extLst>
          </p:cNvPr>
          <p:cNvSpPr/>
          <p:nvPr/>
        </p:nvSpPr>
        <p:spPr>
          <a:xfrm>
            <a:off x="5281847" y="2755426"/>
            <a:ext cx="1026840" cy="3990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+1.1</a:t>
            </a:r>
          </a:p>
        </p:txBody>
      </p:sp>
      <p:sp>
        <p:nvSpPr>
          <p:cNvPr id="35" name="Rectangle 34">
            <a:extLst>
              <a:ext uri="{FF2B5EF4-FFF2-40B4-BE49-F238E27FC236}">
                <a16:creationId xmlns:a16="http://schemas.microsoft.com/office/drawing/2014/main" id="{439F11C1-BFB2-D849-A24D-20BA32818C80}"/>
              </a:ext>
            </a:extLst>
          </p:cNvPr>
          <p:cNvSpPr/>
          <p:nvPr/>
        </p:nvSpPr>
        <p:spPr>
          <a:xfrm>
            <a:off x="5269013" y="3477900"/>
            <a:ext cx="1026840" cy="3990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+1.0</a:t>
            </a:r>
          </a:p>
        </p:txBody>
      </p:sp>
      <p:sp>
        <p:nvSpPr>
          <p:cNvPr id="36" name="Rectangle 35">
            <a:extLst>
              <a:ext uri="{FF2B5EF4-FFF2-40B4-BE49-F238E27FC236}">
                <a16:creationId xmlns:a16="http://schemas.microsoft.com/office/drawing/2014/main" id="{05A33C5F-96B6-3F48-8202-4E88CC1D3090}"/>
              </a:ext>
            </a:extLst>
          </p:cNvPr>
          <p:cNvSpPr/>
          <p:nvPr/>
        </p:nvSpPr>
        <p:spPr>
          <a:xfrm>
            <a:off x="8775033" y="2752379"/>
            <a:ext cx="1026840" cy="3990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11.2</a:t>
            </a:r>
          </a:p>
        </p:txBody>
      </p:sp>
    </p:spTree>
    <p:extLst>
      <p:ext uri="{BB962C8B-B14F-4D97-AF65-F5344CB8AC3E}">
        <p14:creationId xmlns:p14="http://schemas.microsoft.com/office/powerpoint/2010/main" val="4049003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7B840B9-EF39-9142-8DDD-84CC22E2CA03}"/>
              </a:ext>
            </a:extLst>
          </p:cNvPr>
          <p:cNvSpPr>
            <a:spLocks noGrp="1"/>
          </p:cNvSpPr>
          <p:nvPr>
            <p:ph type="body" sz="quarter" idx="11"/>
          </p:nvPr>
        </p:nvSpPr>
        <p:spPr/>
        <p:txBody>
          <a:bodyPr/>
          <a:lstStyle/>
          <a:p>
            <a:pPr>
              <a:buFont typeface="Wingdings" pitchFamily="2" charset="2"/>
              <a:buChar char="§"/>
            </a:pPr>
            <a:r>
              <a:rPr lang="en-US" dirty="0"/>
              <a:t>The pre-pandemic baseline is the average of the 2019 Spring and ROAS Waves for Likelihood to Visit for:</a:t>
            </a:r>
          </a:p>
          <a:p>
            <a:pPr lvl="1">
              <a:buFont typeface="Wingdings" pitchFamily="2" charset="2"/>
              <a:buChar char="§"/>
            </a:pPr>
            <a:r>
              <a:rPr lang="en-US" dirty="0"/>
              <a:t>Australia</a:t>
            </a:r>
          </a:p>
          <a:p>
            <a:pPr lvl="1">
              <a:buFont typeface="Wingdings" pitchFamily="2" charset="2"/>
              <a:buChar char="§"/>
            </a:pPr>
            <a:r>
              <a:rPr lang="en-US" dirty="0"/>
              <a:t>Canada</a:t>
            </a:r>
          </a:p>
          <a:p>
            <a:pPr lvl="1">
              <a:buFont typeface="Wingdings" pitchFamily="2" charset="2"/>
              <a:buChar char="§"/>
            </a:pPr>
            <a:r>
              <a:rPr lang="en-US" dirty="0"/>
              <a:t>Mexico</a:t>
            </a:r>
          </a:p>
          <a:p>
            <a:pPr lvl="1">
              <a:buFont typeface="Wingdings" pitchFamily="2" charset="2"/>
              <a:buChar char="§"/>
            </a:pPr>
            <a:r>
              <a:rPr lang="en-US" dirty="0"/>
              <a:t>UK</a:t>
            </a:r>
          </a:p>
        </p:txBody>
      </p:sp>
      <p:sp>
        <p:nvSpPr>
          <p:cNvPr id="3" name="Text Placeholder 2">
            <a:extLst>
              <a:ext uri="{FF2B5EF4-FFF2-40B4-BE49-F238E27FC236}">
                <a16:creationId xmlns:a16="http://schemas.microsoft.com/office/drawing/2014/main" id="{FC71AAF8-CDDC-F444-9482-CBD735B212C4}"/>
              </a:ext>
            </a:extLst>
          </p:cNvPr>
          <p:cNvSpPr>
            <a:spLocks noGrp="1"/>
          </p:cNvSpPr>
          <p:nvPr>
            <p:ph type="body" sz="quarter" idx="12"/>
          </p:nvPr>
        </p:nvSpPr>
        <p:spPr/>
        <p:txBody>
          <a:bodyPr/>
          <a:lstStyle/>
          <a:p>
            <a:pPr>
              <a:buFont typeface="Wingdings" pitchFamily="2" charset="2"/>
              <a:buChar char="§"/>
            </a:pPr>
            <a:r>
              <a:rPr lang="en-US" dirty="0"/>
              <a:t>The pre-pandemic baseline is from the 2019 Global Brand Health Study for: </a:t>
            </a:r>
          </a:p>
          <a:p>
            <a:pPr lvl="1">
              <a:buFont typeface="Wingdings" pitchFamily="2" charset="2"/>
              <a:buChar char="§"/>
            </a:pPr>
            <a:r>
              <a:rPr lang="en-US" dirty="0"/>
              <a:t>France</a:t>
            </a:r>
          </a:p>
          <a:p>
            <a:pPr lvl="1">
              <a:buFont typeface="Wingdings" pitchFamily="2" charset="2"/>
              <a:buChar char="§"/>
            </a:pPr>
            <a:r>
              <a:rPr lang="en-US" dirty="0"/>
              <a:t>Germany</a:t>
            </a:r>
          </a:p>
        </p:txBody>
      </p:sp>
      <p:sp>
        <p:nvSpPr>
          <p:cNvPr id="4" name="Text Placeholder 3">
            <a:extLst>
              <a:ext uri="{FF2B5EF4-FFF2-40B4-BE49-F238E27FC236}">
                <a16:creationId xmlns:a16="http://schemas.microsoft.com/office/drawing/2014/main" id="{932C4991-E807-8C4B-98E3-CE7E773BF12D}"/>
              </a:ext>
            </a:extLst>
          </p:cNvPr>
          <p:cNvSpPr>
            <a:spLocks noGrp="1"/>
          </p:cNvSpPr>
          <p:nvPr>
            <p:ph type="body" sz="quarter" idx="10"/>
          </p:nvPr>
        </p:nvSpPr>
        <p:spPr/>
        <p:txBody>
          <a:bodyPr/>
          <a:lstStyle/>
          <a:p>
            <a:r>
              <a:rPr lang="en-US" dirty="0"/>
              <a:t>Pre-Pandemic Baseline Comparisons</a:t>
            </a:r>
          </a:p>
        </p:txBody>
      </p:sp>
    </p:spTree>
    <p:extLst>
      <p:ext uri="{BB962C8B-B14F-4D97-AF65-F5344CB8AC3E}">
        <p14:creationId xmlns:p14="http://schemas.microsoft.com/office/powerpoint/2010/main" val="1338798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87736E5-5245-F149-8B8E-F876C36F748E}"/>
              </a:ext>
            </a:extLst>
          </p:cNvPr>
          <p:cNvSpPr>
            <a:spLocks noGrp="1"/>
          </p:cNvSpPr>
          <p:nvPr>
            <p:ph type="body" sz="quarter" idx="10"/>
          </p:nvPr>
        </p:nvSpPr>
        <p:spPr/>
        <p:txBody>
          <a:bodyPr/>
          <a:lstStyle/>
          <a:p>
            <a:r>
              <a:rPr lang="en-US" dirty="0"/>
              <a:t>Executive Summary</a:t>
            </a:r>
          </a:p>
        </p:txBody>
      </p:sp>
      <p:sp>
        <p:nvSpPr>
          <p:cNvPr id="2" name="Text Placeholder 1">
            <a:extLst>
              <a:ext uri="{FF2B5EF4-FFF2-40B4-BE49-F238E27FC236}">
                <a16:creationId xmlns:a16="http://schemas.microsoft.com/office/drawing/2014/main" id="{FB0D29C9-9BC5-4F43-B293-8C77E211A8CD}"/>
              </a:ext>
            </a:extLst>
          </p:cNvPr>
          <p:cNvSpPr>
            <a:spLocks noGrp="1"/>
          </p:cNvSpPr>
          <p:nvPr>
            <p:ph type="body" sz="quarter" idx="4294967295"/>
          </p:nvPr>
        </p:nvSpPr>
        <p:spPr>
          <a:xfrm>
            <a:off x="792480" y="1609411"/>
            <a:ext cx="5038725" cy="3633787"/>
          </a:xfrm>
          <a:prstGeom prst="rect">
            <a:avLst/>
          </a:prstGeom>
        </p:spPr>
        <p:txBody>
          <a:bodyPr/>
          <a:lstStyle/>
          <a:p>
            <a:pPr>
              <a:buFont typeface="Wingdings" pitchFamily="2" charset="2"/>
              <a:buChar char="§"/>
            </a:pPr>
            <a:r>
              <a:rPr lang="en-US" sz="1400" dirty="0"/>
              <a:t>When compared to pre-pandemic levels, travelers from Canada, Germany, Mexico, and UK all expressed a stronger likelihood to visit California. Australia and France likelihood to visit are on par with pre-pandemic levels. </a:t>
            </a:r>
          </a:p>
          <a:p>
            <a:pPr>
              <a:buFont typeface="Wingdings" pitchFamily="2" charset="2"/>
              <a:buChar char="§"/>
            </a:pPr>
            <a:r>
              <a:rPr lang="en-US" sz="1400" dirty="0"/>
              <a:t>California is in a strong position compared to domestic competitors in terms of likelihood to visit in Australia, France, and Mexico. California is on par with the competition in Canada and Germany. The UK is the only country where California is relatively weak in this regard. The British are more likely to visit Florida and New York. </a:t>
            </a:r>
          </a:p>
          <a:p>
            <a:pPr>
              <a:buFont typeface="Wingdings" pitchFamily="2" charset="2"/>
              <a:buChar char="§"/>
            </a:pPr>
            <a:r>
              <a:rPr lang="en-US" sz="1400" dirty="0">
                <a:solidFill>
                  <a:schemeClr val="tx2"/>
                </a:solidFill>
                <a:latin typeface="News Gothic MT" panose="020B0503020103020203" pitchFamily="34" charset="0"/>
              </a:rPr>
              <a:t>In France, California’s domestic competitive position in terms of likelihood to visit improved in the most recent wave. California has been strong across waves in Australia and Mexico. </a:t>
            </a:r>
          </a:p>
          <a:p>
            <a:pPr>
              <a:buFont typeface="Wingdings" pitchFamily="2" charset="2"/>
              <a:buChar char="§"/>
            </a:pPr>
            <a:r>
              <a:rPr lang="en-US" sz="1400" dirty="0"/>
              <a:t>California is not as strong among international competitors in terms of likelihood to visit. The exception is Mexico, where California has a clear competitive advantage. Europeans are simply more likely to travel within Europe. Australians are more likely to visit Europe and Asian/Pacific countries. </a:t>
            </a:r>
          </a:p>
          <a:p>
            <a:pPr>
              <a:buFont typeface="Wingdings" pitchFamily="2" charset="2"/>
              <a:buChar char="§"/>
            </a:pPr>
            <a:endParaRPr kumimoji="0" lang="en-US" sz="1400" b="0" i="0" u="none" strike="noStrike" kern="1200" cap="none" spc="0" normalizeH="0" baseline="0" noProof="0" dirty="0">
              <a:ln>
                <a:noFill/>
              </a:ln>
              <a:solidFill>
                <a:schemeClr val="tx2"/>
              </a:solidFill>
              <a:effectLst/>
              <a:uLnTx/>
              <a:uFillTx/>
              <a:latin typeface="News Gothic MT" panose="020B0503020103020203" pitchFamily="34" charset="0"/>
              <a:ea typeface="+mn-ea"/>
              <a:cs typeface="+mn-cs"/>
            </a:endParaRPr>
          </a:p>
          <a:p>
            <a:pPr>
              <a:buFont typeface="Wingdings" pitchFamily="2" charset="2"/>
              <a:buChar char="§"/>
            </a:pPr>
            <a:endParaRPr lang="en-US" sz="1400" dirty="0"/>
          </a:p>
          <a:p>
            <a:pPr>
              <a:buFont typeface="Wingdings" pitchFamily="2" charset="2"/>
              <a:buChar char="§"/>
            </a:pPr>
            <a:endParaRPr lang="en-US" sz="1400" dirty="0"/>
          </a:p>
          <a:p>
            <a:pPr>
              <a:buFont typeface="Wingdings" pitchFamily="2" charset="2"/>
              <a:buChar char="§"/>
            </a:pPr>
            <a:endParaRPr lang="en-US" sz="1600" dirty="0">
              <a:solidFill>
                <a:srgbClr val="FF0000"/>
              </a:solidFill>
            </a:endParaRPr>
          </a:p>
        </p:txBody>
      </p:sp>
      <p:sp>
        <p:nvSpPr>
          <p:cNvPr id="3" name="Text Placeholder 2">
            <a:extLst>
              <a:ext uri="{FF2B5EF4-FFF2-40B4-BE49-F238E27FC236}">
                <a16:creationId xmlns:a16="http://schemas.microsoft.com/office/drawing/2014/main" id="{78A00D32-2295-EE4A-857A-EEB9F2755181}"/>
              </a:ext>
            </a:extLst>
          </p:cNvPr>
          <p:cNvSpPr>
            <a:spLocks noGrp="1"/>
          </p:cNvSpPr>
          <p:nvPr>
            <p:ph type="body" sz="quarter" idx="4294967295"/>
          </p:nvPr>
        </p:nvSpPr>
        <p:spPr>
          <a:xfrm>
            <a:off x="6360797" y="1609411"/>
            <a:ext cx="5038725" cy="4553545"/>
          </a:xfrm>
          <a:prstGeom prst="rect">
            <a:avLst/>
          </a:prstGeom>
        </p:spPr>
        <p:txBody>
          <a:bodyPr/>
          <a:lstStyle/>
          <a:p>
            <a:pPr>
              <a:buFont typeface="Wingdings" pitchFamily="2" charset="2"/>
              <a:buChar char="§"/>
            </a:pPr>
            <a:r>
              <a:rPr kumimoji="0" lang="en-US" sz="1400" b="0" i="0" u="none" strike="noStrike" kern="1200" cap="none" spc="0" normalizeH="0" baseline="0" noProof="0" dirty="0">
                <a:ln>
                  <a:noFill/>
                </a:ln>
                <a:solidFill>
                  <a:schemeClr val="tx2"/>
                </a:solidFill>
                <a:effectLst/>
                <a:uLnTx/>
                <a:uFillTx/>
                <a:latin typeface="News Gothic MT" panose="020B0503020103020203" pitchFamily="34" charset="0"/>
                <a:ea typeface="+mn-ea"/>
                <a:cs typeface="+mn-cs"/>
              </a:rPr>
              <a:t>It appears that international travelers have been using travel credits since January 2022, as fewer Australians, Canadians, French, and British currently have unused credits. </a:t>
            </a:r>
          </a:p>
          <a:p>
            <a:pPr>
              <a:buFont typeface="Wingdings" pitchFamily="2" charset="2"/>
              <a:buChar char="§"/>
            </a:pPr>
            <a:r>
              <a:rPr lang="en-US" sz="1400" dirty="0"/>
              <a:t>Price pressures are having a greater negative influence on travel than the war in Ukraine. </a:t>
            </a:r>
            <a:r>
              <a:rPr kumimoji="0" lang="en-US" sz="1400" b="0" i="0" u="none" strike="noStrike" kern="1200" cap="none" spc="0" normalizeH="0" baseline="0" noProof="0" dirty="0">
                <a:ln>
                  <a:noFill/>
                </a:ln>
                <a:solidFill>
                  <a:schemeClr val="tx2"/>
                </a:solidFill>
                <a:effectLst/>
                <a:uLnTx/>
                <a:uFillTx/>
                <a:latin typeface="News Gothic MT" panose="020B0503020103020203" pitchFamily="34" charset="0"/>
                <a:ea typeface="+mn-ea"/>
                <a:cs typeface="+mn-cs"/>
              </a:rPr>
              <a:t>Around </a:t>
            </a:r>
            <a:r>
              <a:rPr lang="en-US" sz="1400" dirty="0">
                <a:solidFill>
                  <a:schemeClr val="tx2"/>
                </a:solidFill>
                <a:latin typeface="News Gothic MT" panose="020B0503020103020203" pitchFamily="34" charset="0"/>
              </a:rPr>
              <a:t>a </a:t>
            </a:r>
            <a:r>
              <a:rPr kumimoji="0" lang="en-US" sz="1400" b="0" i="0" u="none" strike="noStrike" kern="1200" cap="none" spc="0" normalizeH="0" baseline="0" noProof="0" dirty="0">
                <a:ln>
                  <a:noFill/>
                </a:ln>
                <a:solidFill>
                  <a:schemeClr val="tx2"/>
                </a:solidFill>
                <a:effectLst/>
                <a:uLnTx/>
                <a:uFillTx/>
                <a:latin typeface="News Gothic MT" panose="020B0503020103020203" pitchFamily="34" charset="0"/>
                <a:ea typeface="+mn-ea"/>
                <a:cs typeface="+mn-cs"/>
              </a:rPr>
              <a:t>third of international travelers from most countries indicate that the price of travel has impacted their 2022 travel plans. About 1 in 5 indicate that the war has had an influence. </a:t>
            </a:r>
          </a:p>
          <a:p>
            <a:pPr>
              <a:buFont typeface="Wingdings" pitchFamily="2" charset="2"/>
              <a:buChar char="§"/>
            </a:pPr>
            <a:r>
              <a:rPr kumimoji="0" lang="en-US" sz="1400" b="0" i="0" u="none" strike="noStrike" kern="1200" cap="none" spc="0" normalizeH="0" baseline="0" noProof="0" dirty="0">
                <a:ln>
                  <a:noFill/>
                </a:ln>
                <a:solidFill>
                  <a:schemeClr val="tx2"/>
                </a:solidFill>
                <a:effectLst/>
                <a:uLnTx/>
                <a:uFillTx/>
                <a:latin typeface="News Gothic MT" panose="020B0503020103020203" pitchFamily="34" charset="0"/>
                <a:ea typeface="+mn-ea"/>
                <a:cs typeface="+mn-cs"/>
              </a:rPr>
              <a:t>Germany is the most affected by the war, with close to a third indicating some influence. </a:t>
            </a:r>
            <a:r>
              <a:rPr lang="en-US" sz="1400" dirty="0">
                <a:solidFill>
                  <a:schemeClr val="tx2"/>
                </a:solidFill>
                <a:latin typeface="News Gothic MT" panose="020B0503020103020203" pitchFamily="34" charset="0"/>
              </a:rPr>
              <a:t>Postponing upcoming travel or changing travel plans are the most prevalent changes. </a:t>
            </a:r>
          </a:p>
          <a:p>
            <a:pPr>
              <a:buFont typeface="Wingdings" pitchFamily="2" charset="2"/>
              <a:buChar char="§"/>
            </a:pPr>
            <a:r>
              <a:rPr kumimoji="0" lang="en-US" sz="1400" b="0" i="0" u="none" strike="noStrike" kern="1200" cap="none" spc="0" normalizeH="0" baseline="0" noProof="0" dirty="0">
                <a:ln>
                  <a:noFill/>
                </a:ln>
                <a:effectLst/>
                <a:uLnTx/>
                <a:uFillTx/>
                <a:ea typeface="+mn-ea"/>
                <a:cs typeface="+mn-cs"/>
              </a:rPr>
              <a:t>Mexico is the most affected by prices, with about half indicating some influence. </a:t>
            </a:r>
          </a:p>
          <a:p>
            <a:pPr>
              <a:buFont typeface="Wingdings" pitchFamily="2" charset="2"/>
              <a:buChar char="§"/>
            </a:pPr>
            <a:r>
              <a:rPr kumimoji="0" lang="en-US" sz="1400" b="0" i="0" u="none" strike="noStrike" kern="1200" cap="none" spc="0" normalizeH="0" baseline="0" noProof="0" dirty="0">
                <a:ln>
                  <a:noFill/>
                </a:ln>
                <a:effectLst/>
                <a:uLnTx/>
                <a:uFillTx/>
                <a:ea typeface="+mn-ea"/>
                <a:cs typeface="+mn-cs"/>
              </a:rPr>
              <a:t>Safety concerns and travel restrictions due to the pandemic are weaker barriers to California travel now than they were in January 2022. Expense is now the top barrier in all countries. But w</a:t>
            </a:r>
            <a:r>
              <a:rPr kumimoji="0" lang="en-US" sz="1400" b="0" i="0" u="none" strike="noStrike" kern="1200" cap="none" spc="0" normalizeH="0" baseline="0" noProof="0" dirty="0">
                <a:ln>
                  <a:noFill/>
                </a:ln>
                <a:solidFill>
                  <a:schemeClr val="tx2"/>
                </a:solidFill>
                <a:effectLst/>
                <a:uLnTx/>
                <a:uFillTx/>
                <a:latin typeface="News Gothic MT" panose="020B0503020103020203" pitchFamily="34" charset="0"/>
                <a:ea typeface="+mn-ea"/>
                <a:cs typeface="+mn-cs"/>
              </a:rPr>
              <a:t>hile the pandemic presents less of a barrier now than it did in January, it remains a stronger barrier for California than it does for competitors. </a:t>
            </a:r>
          </a:p>
          <a:p>
            <a:pPr>
              <a:buFont typeface="Wingdings" pitchFamily="2" charset="2"/>
              <a:buChar char="§"/>
            </a:pPr>
            <a:endParaRPr kumimoji="0" lang="en-US" sz="1400" b="0" i="0" u="none" strike="noStrike" kern="1200" cap="none" spc="0" normalizeH="0" baseline="0" noProof="0" dirty="0">
              <a:ln>
                <a:noFill/>
              </a:ln>
              <a:effectLst/>
              <a:uLnTx/>
              <a:uFillTx/>
              <a:ea typeface="+mn-ea"/>
              <a:cs typeface="+mn-cs"/>
            </a:endParaRPr>
          </a:p>
          <a:p>
            <a:pPr>
              <a:buFont typeface="Wingdings" pitchFamily="2" charset="2"/>
              <a:buChar char="§"/>
            </a:pPr>
            <a:endParaRPr kumimoji="0" lang="en-US" sz="1400" b="0" i="0" u="none" strike="noStrike" kern="1200" cap="none" spc="0" normalizeH="0" baseline="0" noProof="0" dirty="0">
              <a:ln>
                <a:noFill/>
              </a:ln>
              <a:effectLst/>
              <a:uLnTx/>
              <a:uFillTx/>
              <a:ea typeface="+mn-ea"/>
              <a:cs typeface="+mn-cs"/>
            </a:endParaRPr>
          </a:p>
          <a:p>
            <a:pPr>
              <a:buFont typeface="Wingdings" pitchFamily="2" charset="2"/>
              <a:buChar char="§"/>
            </a:pPr>
            <a:endParaRPr kumimoji="0" lang="en-US" sz="1400" b="0" i="0" u="none" strike="noStrike" kern="1200" cap="none" spc="0" normalizeH="0" baseline="0" noProof="0" dirty="0">
              <a:ln>
                <a:noFill/>
              </a:ln>
              <a:solidFill>
                <a:schemeClr val="tx2"/>
              </a:solidFill>
              <a:effectLst/>
              <a:uLnTx/>
              <a:uFillTx/>
              <a:latin typeface="News Gothic MT" panose="020B0503020103020203" pitchFamily="34" charset="0"/>
              <a:ea typeface="+mn-ea"/>
              <a:cs typeface="+mn-cs"/>
            </a:endParaRPr>
          </a:p>
          <a:p>
            <a:pPr>
              <a:buFont typeface="Wingdings" pitchFamily="2" charset="2"/>
              <a:buChar char="§"/>
            </a:pPr>
            <a:endParaRPr kumimoji="0" lang="en-US" sz="1400" b="0" i="0" u="none" strike="noStrike" kern="1200" cap="none" spc="0" normalizeH="0" baseline="0" noProof="0" dirty="0">
              <a:ln>
                <a:noFill/>
              </a:ln>
              <a:solidFill>
                <a:schemeClr val="tx2"/>
              </a:solidFill>
              <a:effectLst/>
              <a:uLnTx/>
              <a:uFillTx/>
              <a:latin typeface="News Gothic MT" panose="020B0503020103020203" pitchFamily="34" charset="0"/>
              <a:ea typeface="+mn-ea"/>
              <a:cs typeface="+mn-cs"/>
            </a:endParaRPr>
          </a:p>
          <a:p>
            <a:pPr>
              <a:buFont typeface="Wingdings" pitchFamily="2" charset="2"/>
              <a:buChar char="§"/>
            </a:pPr>
            <a:endParaRPr lang="en-US" sz="1400" dirty="0"/>
          </a:p>
        </p:txBody>
      </p:sp>
    </p:spTree>
    <p:extLst>
      <p:ext uri="{BB962C8B-B14F-4D97-AF65-F5344CB8AC3E}">
        <p14:creationId xmlns:p14="http://schemas.microsoft.com/office/powerpoint/2010/main" val="2119233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1E81267F-DD33-264C-8927-00885EDBB2A2}"/>
              </a:ext>
            </a:extLst>
          </p:cNvPr>
          <p:cNvSpPr>
            <a:spLocks noGrp="1"/>
          </p:cNvSpPr>
          <p:nvPr>
            <p:ph type="body" sz="quarter" idx="10"/>
          </p:nvPr>
        </p:nvSpPr>
        <p:spPr/>
        <p:txBody>
          <a:bodyPr/>
          <a:lstStyle/>
          <a:p>
            <a:pPr algn="ctr"/>
            <a:r>
              <a:rPr lang="en-US" sz="4000" dirty="0">
                <a:solidFill>
                  <a:schemeClr val="tx2"/>
                </a:solidFill>
              </a:rPr>
              <a:t>Market Scorecard Summaries (Wave 4)</a:t>
            </a:r>
          </a:p>
        </p:txBody>
      </p:sp>
      <p:graphicFrame>
        <p:nvGraphicFramePr>
          <p:cNvPr id="5" name="Table 5">
            <a:extLst>
              <a:ext uri="{FF2B5EF4-FFF2-40B4-BE49-F238E27FC236}">
                <a16:creationId xmlns:a16="http://schemas.microsoft.com/office/drawing/2014/main" id="{D3080C55-1A05-A140-8631-30328B33A850}"/>
              </a:ext>
            </a:extLst>
          </p:cNvPr>
          <p:cNvGraphicFramePr>
            <a:graphicFrameLocks noGrp="1"/>
          </p:cNvGraphicFramePr>
          <p:nvPr/>
        </p:nvGraphicFramePr>
        <p:xfrm>
          <a:off x="1853038" y="1522616"/>
          <a:ext cx="8503920" cy="4389122"/>
        </p:xfrm>
        <a:graphic>
          <a:graphicData uri="http://schemas.openxmlformats.org/drawingml/2006/table">
            <a:tbl>
              <a:tblPr firstRow="1" bandRow="1">
                <a:tableStyleId>{F2DE63D5-997A-4646-A377-4702673A728D}</a:tableStyleId>
              </a:tblPr>
              <a:tblGrid>
                <a:gridCol w="1554480">
                  <a:extLst>
                    <a:ext uri="{9D8B030D-6E8A-4147-A177-3AD203B41FA5}">
                      <a16:colId xmlns:a16="http://schemas.microsoft.com/office/drawing/2014/main" val="840406035"/>
                    </a:ext>
                  </a:extLst>
                </a:gridCol>
                <a:gridCol w="1737360">
                  <a:extLst>
                    <a:ext uri="{9D8B030D-6E8A-4147-A177-3AD203B41FA5}">
                      <a16:colId xmlns:a16="http://schemas.microsoft.com/office/drawing/2014/main" val="2792419120"/>
                    </a:ext>
                  </a:extLst>
                </a:gridCol>
                <a:gridCol w="1737360">
                  <a:extLst>
                    <a:ext uri="{9D8B030D-6E8A-4147-A177-3AD203B41FA5}">
                      <a16:colId xmlns:a16="http://schemas.microsoft.com/office/drawing/2014/main" val="3024619979"/>
                    </a:ext>
                  </a:extLst>
                </a:gridCol>
                <a:gridCol w="1737360">
                  <a:extLst>
                    <a:ext uri="{9D8B030D-6E8A-4147-A177-3AD203B41FA5}">
                      <a16:colId xmlns:a16="http://schemas.microsoft.com/office/drawing/2014/main" val="189412920"/>
                    </a:ext>
                  </a:extLst>
                </a:gridCol>
                <a:gridCol w="1737360">
                  <a:extLst>
                    <a:ext uri="{9D8B030D-6E8A-4147-A177-3AD203B41FA5}">
                      <a16:colId xmlns:a16="http://schemas.microsoft.com/office/drawing/2014/main" val="3286306643"/>
                    </a:ext>
                  </a:extLst>
                </a:gridCol>
              </a:tblGrid>
              <a:tr h="924026">
                <a:tc>
                  <a:txBody>
                    <a:bodyPr/>
                    <a:lstStyle/>
                    <a:p>
                      <a:endParaRPr lang="en-US" sz="1400" dirty="0">
                        <a:latin typeface="News Gothic MT" panose="020B0503020103020203" pitchFamily="34" charset="0"/>
                      </a:endParaRPr>
                    </a:p>
                  </a:txBody>
                  <a:tcPr/>
                </a:tc>
                <a:tc>
                  <a:txBody>
                    <a:bodyPr/>
                    <a:lstStyle/>
                    <a:p>
                      <a:pPr algn="ctr"/>
                      <a:r>
                        <a:rPr lang="en-US" sz="1400" dirty="0">
                          <a:latin typeface="News Gothic MT" panose="020B0503020103020203" pitchFamily="34" charset="0"/>
                        </a:rPr>
                        <a:t>Likelihood to Visit vs. Pre-Pandemic Levels</a:t>
                      </a:r>
                    </a:p>
                  </a:txBody>
                  <a:tcPr anchor="ctr"/>
                </a:tc>
                <a:tc>
                  <a:txBody>
                    <a:bodyPr/>
                    <a:lstStyle/>
                    <a:p>
                      <a:pPr algn="ctr"/>
                      <a:r>
                        <a:rPr lang="en-US" sz="1400" dirty="0">
                          <a:latin typeface="News Gothic MT" panose="020B0503020103020203" pitchFamily="34" charset="0"/>
                        </a:rPr>
                        <a:t>Strength Relative to Domestic Competition</a:t>
                      </a:r>
                    </a:p>
                  </a:txBody>
                  <a:tcPr anchor="ctr"/>
                </a:tc>
                <a:tc>
                  <a:txBody>
                    <a:bodyPr/>
                    <a:lstStyle/>
                    <a:p>
                      <a:pPr algn="ctr"/>
                      <a:r>
                        <a:rPr lang="en-US" sz="1400" dirty="0">
                          <a:latin typeface="News Gothic MT" panose="020B0503020103020203" pitchFamily="34" charset="0"/>
                        </a:rPr>
                        <a:t>Strength Relative to International Competition</a:t>
                      </a:r>
                    </a:p>
                  </a:txBody>
                  <a:tcPr anchor="ctr"/>
                </a:tc>
                <a:tc>
                  <a:txBody>
                    <a:bodyPr/>
                    <a:lstStyle/>
                    <a:p>
                      <a:pPr algn="ctr"/>
                      <a:r>
                        <a:rPr lang="en-US" sz="1400" dirty="0">
                          <a:latin typeface="News Gothic MT" panose="020B0503020103020203" pitchFamily="34" charset="0"/>
                        </a:rPr>
                        <a:t>Planned </a:t>
                      </a:r>
                      <a:br>
                        <a:rPr lang="en-US" sz="1400" dirty="0">
                          <a:latin typeface="News Gothic MT" panose="020B0503020103020203" pitchFamily="34" charset="0"/>
                        </a:rPr>
                      </a:br>
                      <a:r>
                        <a:rPr lang="en-US" sz="1400" dirty="0">
                          <a:latin typeface="News Gothic MT" panose="020B0503020103020203" pitchFamily="34" charset="0"/>
                        </a:rPr>
                        <a:t>Timing of Future Visitation (mean)</a:t>
                      </a:r>
                    </a:p>
                  </a:txBody>
                  <a:tcPr anchor="ctr"/>
                </a:tc>
                <a:extLst>
                  <a:ext uri="{0D108BD9-81ED-4DB2-BD59-A6C34878D82A}">
                    <a16:rowId xmlns:a16="http://schemas.microsoft.com/office/drawing/2014/main" val="2378714435"/>
                  </a:ext>
                </a:extLst>
              </a:tr>
              <a:tr h="577516">
                <a:tc>
                  <a:txBody>
                    <a:bodyPr/>
                    <a:lstStyle/>
                    <a:p>
                      <a:r>
                        <a:rPr lang="en-US" sz="1400" b="1" dirty="0">
                          <a:latin typeface="News Gothic MT" panose="020B0503020103020203" pitchFamily="34" charset="0"/>
                        </a:rPr>
                        <a:t>Australia</a:t>
                      </a: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extLst>
                  <a:ext uri="{0D108BD9-81ED-4DB2-BD59-A6C34878D82A}">
                    <a16:rowId xmlns:a16="http://schemas.microsoft.com/office/drawing/2014/main" val="1966210175"/>
                  </a:ext>
                </a:extLst>
              </a:tr>
              <a:tr h="577516">
                <a:tc>
                  <a:txBody>
                    <a:bodyPr/>
                    <a:lstStyle/>
                    <a:p>
                      <a:r>
                        <a:rPr lang="en-US" sz="1400" b="1" dirty="0">
                          <a:latin typeface="News Gothic MT" panose="020B0503020103020203" pitchFamily="34" charset="0"/>
                        </a:rPr>
                        <a:t>Canada</a:t>
                      </a: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extLst>
                  <a:ext uri="{0D108BD9-81ED-4DB2-BD59-A6C34878D82A}">
                    <a16:rowId xmlns:a16="http://schemas.microsoft.com/office/drawing/2014/main" val="945032205"/>
                  </a:ext>
                </a:extLst>
              </a:tr>
              <a:tr h="577516">
                <a:tc>
                  <a:txBody>
                    <a:bodyPr/>
                    <a:lstStyle/>
                    <a:p>
                      <a:r>
                        <a:rPr lang="en-US" sz="1400" b="1" dirty="0">
                          <a:latin typeface="News Gothic MT" panose="020B0503020103020203" pitchFamily="34" charset="0"/>
                        </a:rPr>
                        <a:t>France</a:t>
                      </a: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extLst>
                  <a:ext uri="{0D108BD9-81ED-4DB2-BD59-A6C34878D82A}">
                    <a16:rowId xmlns:a16="http://schemas.microsoft.com/office/drawing/2014/main" val="2576392683"/>
                  </a:ext>
                </a:extLst>
              </a:tr>
              <a:tr h="577516">
                <a:tc>
                  <a:txBody>
                    <a:bodyPr/>
                    <a:lstStyle/>
                    <a:p>
                      <a:r>
                        <a:rPr lang="en-US" sz="1400" b="1" dirty="0">
                          <a:latin typeface="News Gothic MT" panose="020B0503020103020203" pitchFamily="34" charset="0"/>
                        </a:rPr>
                        <a:t>Germany</a:t>
                      </a: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extLst>
                  <a:ext uri="{0D108BD9-81ED-4DB2-BD59-A6C34878D82A}">
                    <a16:rowId xmlns:a16="http://schemas.microsoft.com/office/drawing/2014/main" val="3898736566"/>
                  </a:ext>
                </a:extLst>
              </a:tr>
              <a:tr h="577516">
                <a:tc>
                  <a:txBody>
                    <a:bodyPr/>
                    <a:lstStyle/>
                    <a:p>
                      <a:r>
                        <a:rPr lang="en-US" sz="1400" b="1" dirty="0">
                          <a:latin typeface="News Gothic MT" panose="020B0503020103020203" pitchFamily="34" charset="0"/>
                        </a:rPr>
                        <a:t>Mexico</a:t>
                      </a: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tc>
                  <a:txBody>
                    <a:bodyPr/>
                    <a:lstStyle/>
                    <a:p>
                      <a:pPr algn="ctr"/>
                      <a:endParaRPr lang="en-US" sz="1400" dirty="0">
                        <a:latin typeface="News Gothic MT" panose="020B0503020103020203" pitchFamily="34" charset="0"/>
                      </a:endParaRPr>
                    </a:p>
                  </a:txBody>
                  <a:tcPr anchor="ctr"/>
                </a:tc>
                <a:extLst>
                  <a:ext uri="{0D108BD9-81ED-4DB2-BD59-A6C34878D82A}">
                    <a16:rowId xmlns:a16="http://schemas.microsoft.com/office/drawing/2014/main" val="3116213397"/>
                  </a:ext>
                </a:extLst>
              </a:tr>
              <a:tr h="577516">
                <a:tc>
                  <a:txBody>
                    <a:bodyPr/>
                    <a:lstStyle/>
                    <a:p>
                      <a:r>
                        <a:rPr lang="en-US" sz="1400" b="1" dirty="0">
                          <a:latin typeface="News Gothic MT" panose="020B0503020103020203" pitchFamily="34" charset="0"/>
                        </a:rPr>
                        <a:t>UK</a:t>
                      </a:r>
                    </a:p>
                  </a:txBody>
                  <a:tcPr anchor="ctr">
                    <a:solidFill>
                      <a:schemeClr val="bg1"/>
                    </a:solidFill>
                  </a:tcPr>
                </a:tc>
                <a:tc>
                  <a:txBody>
                    <a:bodyPr/>
                    <a:lstStyle/>
                    <a:p>
                      <a:pPr algn="ctr"/>
                      <a:endParaRPr lang="en-US" sz="1400" dirty="0">
                        <a:latin typeface="News Gothic MT" panose="020B0503020103020203" pitchFamily="34" charset="0"/>
                      </a:endParaRPr>
                    </a:p>
                  </a:txBody>
                  <a:tcPr anchor="ctr">
                    <a:solidFill>
                      <a:schemeClr val="bg1"/>
                    </a:solidFill>
                  </a:tcPr>
                </a:tc>
                <a:tc>
                  <a:txBody>
                    <a:bodyPr/>
                    <a:lstStyle/>
                    <a:p>
                      <a:pPr algn="ctr"/>
                      <a:endParaRPr lang="en-US" sz="1400" dirty="0">
                        <a:latin typeface="News Gothic MT" panose="020B0503020103020203" pitchFamily="34" charset="0"/>
                      </a:endParaRPr>
                    </a:p>
                  </a:txBody>
                  <a:tcPr anchor="ctr">
                    <a:solidFill>
                      <a:schemeClr val="bg1"/>
                    </a:solidFill>
                  </a:tcPr>
                </a:tc>
                <a:tc>
                  <a:txBody>
                    <a:bodyPr/>
                    <a:lstStyle/>
                    <a:p>
                      <a:pPr algn="ctr"/>
                      <a:endParaRPr lang="en-US" sz="1400" dirty="0">
                        <a:latin typeface="News Gothic MT" panose="020B0503020103020203" pitchFamily="34" charset="0"/>
                      </a:endParaRPr>
                    </a:p>
                  </a:txBody>
                  <a:tcPr anchor="ctr">
                    <a:solidFill>
                      <a:schemeClr val="bg1"/>
                    </a:solidFill>
                  </a:tcPr>
                </a:tc>
                <a:tc>
                  <a:txBody>
                    <a:bodyPr/>
                    <a:lstStyle/>
                    <a:p>
                      <a:pPr algn="ctr"/>
                      <a:endParaRPr lang="en-US" sz="1400" dirty="0">
                        <a:latin typeface="News Gothic MT" panose="020B0503020103020203" pitchFamily="34" charset="0"/>
                      </a:endParaRPr>
                    </a:p>
                  </a:txBody>
                  <a:tcPr anchor="ctr">
                    <a:solidFill>
                      <a:schemeClr val="bg1"/>
                    </a:solidFill>
                  </a:tcPr>
                </a:tc>
                <a:extLst>
                  <a:ext uri="{0D108BD9-81ED-4DB2-BD59-A6C34878D82A}">
                    <a16:rowId xmlns:a16="http://schemas.microsoft.com/office/drawing/2014/main" val="1497464964"/>
                  </a:ext>
                </a:extLst>
              </a:tr>
            </a:tbl>
          </a:graphicData>
        </a:graphic>
      </p:graphicFrame>
      <p:sp>
        <p:nvSpPr>
          <p:cNvPr id="2" name="Rectangle 1">
            <a:extLst>
              <a:ext uri="{FF2B5EF4-FFF2-40B4-BE49-F238E27FC236}">
                <a16:creationId xmlns:a16="http://schemas.microsoft.com/office/drawing/2014/main" id="{E34038ED-65AB-6344-BBAD-F78CE375CDDE}"/>
              </a:ext>
            </a:extLst>
          </p:cNvPr>
          <p:cNvSpPr/>
          <p:nvPr/>
        </p:nvSpPr>
        <p:spPr>
          <a:xfrm>
            <a:off x="3930802" y="2557504"/>
            <a:ext cx="699524" cy="36749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+0.1</a:t>
            </a:r>
          </a:p>
        </p:txBody>
      </p:sp>
      <p:sp>
        <p:nvSpPr>
          <p:cNvPr id="20" name="Rectangle 19">
            <a:extLst>
              <a:ext uri="{FF2B5EF4-FFF2-40B4-BE49-F238E27FC236}">
                <a16:creationId xmlns:a16="http://schemas.microsoft.com/office/drawing/2014/main" id="{4573188F-8302-034F-ACCB-C969FEABB187}"/>
              </a:ext>
            </a:extLst>
          </p:cNvPr>
          <p:cNvSpPr/>
          <p:nvPr/>
        </p:nvSpPr>
        <p:spPr>
          <a:xfrm>
            <a:off x="3930802" y="3142891"/>
            <a:ext cx="699524" cy="36749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+5.3</a:t>
            </a:r>
          </a:p>
        </p:txBody>
      </p:sp>
      <p:sp>
        <p:nvSpPr>
          <p:cNvPr id="38" name="Rectangle 37">
            <a:extLst>
              <a:ext uri="{FF2B5EF4-FFF2-40B4-BE49-F238E27FC236}">
                <a16:creationId xmlns:a16="http://schemas.microsoft.com/office/drawing/2014/main" id="{85572BD9-AB56-5348-A4AD-F9ED58DB1FEE}"/>
              </a:ext>
            </a:extLst>
          </p:cNvPr>
          <p:cNvSpPr/>
          <p:nvPr/>
        </p:nvSpPr>
        <p:spPr>
          <a:xfrm>
            <a:off x="3930802" y="5441712"/>
            <a:ext cx="699524" cy="367491"/>
          </a:xfrm>
          <a:prstGeom prst="rect">
            <a:avLst/>
          </a:prstGeom>
          <a:solidFill>
            <a:srgbClr val="00B050"/>
          </a:solidFill>
          <a:ln/>
        </p:spPr>
        <p:style>
          <a:lnRef idx="3">
            <a:schemeClr val="lt1"/>
          </a:lnRef>
          <a:fillRef idx="1">
            <a:schemeClr val="accent5"/>
          </a:fillRef>
          <a:effectRef idx="1">
            <a:schemeClr val="accent5"/>
          </a:effectRef>
          <a:fontRef idx="minor">
            <a:schemeClr val="lt1"/>
          </a:fontRef>
        </p:style>
        <p:txBody>
          <a:bodyPr rtlCol="0" anchor="ctr"/>
          <a:lstStyle/>
          <a:p>
            <a:pPr algn="ctr"/>
            <a:r>
              <a:rPr lang="en-US" sz="1400" dirty="0"/>
              <a:t>+2.0</a:t>
            </a:r>
          </a:p>
        </p:txBody>
      </p:sp>
      <p:sp>
        <p:nvSpPr>
          <p:cNvPr id="40" name="Rectangle 39">
            <a:extLst>
              <a:ext uri="{FF2B5EF4-FFF2-40B4-BE49-F238E27FC236}">
                <a16:creationId xmlns:a16="http://schemas.microsoft.com/office/drawing/2014/main" id="{C080D363-30BE-264F-843D-62975FF896C1}"/>
              </a:ext>
            </a:extLst>
          </p:cNvPr>
          <p:cNvSpPr/>
          <p:nvPr/>
        </p:nvSpPr>
        <p:spPr>
          <a:xfrm>
            <a:off x="3930802" y="4288030"/>
            <a:ext cx="699524" cy="36749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+5.4</a:t>
            </a:r>
          </a:p>
        </p:txBody>
      </p:sp>
      <p:sp>
        <p:nvSpPr>
          <p:cNvPr id="41" name="Rectangle 40">
            <a:extLst>
              <a:ext uri="{FF2B5EF4-FFF2-40B4-BE49-F238E27FC236}">
                <a16:creationId xmlns:a16="http://schemas.microsoft.com/office/drawing/2014/main" id="{72D7EA80-C8E2-B64D-9A30-4A618EAAD5F2}"/>
              </a:ext>
            </a:extLst>
          </p:cNvPr>
          <p:cNvSpPr/>
          <p:nvPr/>
        </p:nvSpPr>
        <p:spPr>
          <a:xfrm>
            <a:off x="3930802" y="4864869"/>
            <a:ext cx="699524" cy="36749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+9.1</a:t>
            </a:r>
          </a:p>
        </p:txBody>
      </p:sp>
      <p:sp>
        <p:nvSpPr>
          <p:cNvPr id="42" name="Rectangle 41">
            <a:extLst>
              <a:ext uri="{FF2B5EF4-FFF2-40B4-BE49-F238E27FC236}">
                <a16:creationId xmlns:a16="http://schemas.microsoft.com/office/drawing/2014/main" id="{482E51C2-4557-0742-A191-E9A00201B48C}"/>
              </a:ext>
            </a:extLst>
          </p:cNvPr>
          <p:cNvSpPr/>
          <p:nvPr/>
        </p:nvSpPr>
        <p:spPr>
          <a:xfrm>
            <a:off x="3930802" y="3719735"/>
            <a:ext cx="699524" cy="367491"/>
          </a:xfrm>
          <a:prstGeom prst="rect">
            <a:avLst/>
          </a:prstGeom>
          <a:solidFill>
            <a:schemeClr val="accent1"/>
          </a:solidFill>
          <a:ln/>
        </p:spPr>
        <p:style>
          <a:lnRef idx="3">
            <a:schemeClr val="lt1"/>
          </a:lnRef>
          <a:fillRef idx="1">
            <a:schemeClr val="accent5"/>
          </a:fillRef>
          <a:effectRef idx="1">
            <a:schemeClr val="accent5"/>
          </a:effectRef>
          <a:fontRef idx="minor">
            <a:schemeClr val="lt1"/>
          </a:fontRef>
        </p:style>
        <p:txBody>
          <a:bodyPr rtlCol="0" anchor="ctr"/>
          <a:lstStyle/>
          <a:p>
            <a:pPr algn="ctr"/>
            <a:r>
              <a:rPr lang="en-US" sz="1400" dirty="0"/>
              <a:t>-0.1</a:t>
            </a:r>
          </a:p>
        </p:txBody>
      </p:sp>
      <p:sp>
        <p:nvSpPr>
          <p:cNvPr id="17" name="Rectangle 16">
            <a:extLst>
              <a:ext uri="{FF2B5EF4-FFF2-40B4-BE49-F238E27FC236}">
                <a16:creationId xmlns:a16="http://schemas.microsoft.com/office/drawing/2014/main" id="{9A4CD0DC-8E39-4C35-BDDA-E116F8C8471E}"/>
              </a:ext>
            </a:extLst>
          </p:cNvPr>
          <p:cNvSpPr/>
          <p:nvPr/>
        </p:nvSpPr>
        <p:spPr>
          <a:xfrm>
            <a:off x="5672720" y="2557504"/>
            <a:ext cx="699524" cy="36749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+2.6</a:t>
            </a:r>
          </a:p>
        </p:txBody>
      </p:sp>
      <p:sp>
        <p:nvSpPr>
          <p:cNvPr id="18" name="Rectangle 17">
            <a:extLst>
              <a:ext uri="{FF2B5EF4-FFF2-40B4-BE49-F238E27FC236}">
                <a16:creationId xmlns:a16="http://schemas.microsoft.com/office/drawing/2014/main" id="{6B105C26-9CF7-4685-A9DB-C6801A7B4275}"/>
              </a:ext>
            </a:extLst>
          </p:cNvPr>
          <p:cNvSpPr/>
          <p:nvPr/>
        </p:nvSpPr>
        <p:spPr>
          <a:xfrm>
            <a:off x="5672720" y="3142891"/>
            <a:ext cx="699524" cy="36749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+0.1</a:t>
            </a:r>
          </a:p>
        </p:txBody>
      </p:sp>
      <p:sp>
        <p:nvSpPr>
          <p:cNvPr id="19" name="Rectangle 18">
            <a:extLst>
              <a:ext uri="{FF2B5EF4-FFF2-40B4-BE49-F238E27FC236}">
                <a16:creationId xmlns:a16="http://schemas.microsoft.com/office/drawing/2014/main" id="{3E6920F3-2353-4D9F-9494-51309EBAE460}"/>
              </a:ext>
            </a:extLst>
          </p:cNvPr>
          <p:cNvSpPr/>
          <p:nvPr/>
        </p:nvSpPr>
        <p:spPr>
          <a:xfrm>
            <a:off x="5672720" y="5441712"/>
            <a:ext cx="699524" cy="367491"/>
          </a:xfrm>
          <a:prstGeom prst="rect">
            <a:avLst/>
          </a:prstGeom>
          <a:solidFill>
            <a:schemeClr val="accent5"/>
          </a:solidFill>
          <a:ln/>
        </p:spPr>
        <p:style>
          <a:lnRef idx="3">
            <a:schemeClr val="lt1"/>
          </a:lnRef>
          <a:fillRef idx="1">
            <a:schemeClr val="accent5"/>
          </a:fillRef>
          <a:effectRef idx="1">
            <a:schemeClr val="accent5"/>
          </a:effectRef>
          <a:fontRef idx="minor">
            <a:schemeClr val="lt1"/>
          </a:fontRef>
        </p:style>
        <p:txBody>
          <a:bodyPr rtlCol="0" anchor="ctr"/>
          <a:lstStyle/>
          <a:p>
            <a:pPr algn="ctr"/>
            <a:r>
              <a:rPr lang="en-US" sz="1400" dirty="0"/>
              <a:t>-5.5</a:t>
            </a:r>
          </a:p>
        </p:txBody>
      </p:sp>
      <p:sp>
        <p:nvSpPr>
          <p:cNvPr id="21" name="Rectangle 20">
            <a:extLst>
              <a:ext uri="{FF2B5EF4-FFF2-40B4-BE49-F238E27FC236}">
                <a16:creationId xmlns:a16="http://schemas.microsoft.com/office/drawing/2014/main" id="{1A9595CA-DECA-48D6-9E7C-066F3C0A720C}"/>
              </a:ext>
            </a:extLst>
          </p:cNvPr>
          <p:cNvSpPr/>
          <p:nvPr/>
        </p:nvSpPr>
        <p:spPr>
          <a:xfrm>
            <a:off x="5672720" y="4288030"/>
            <a:ext cx="699524" cy="36749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+0.5</a:t>
            </a:r>
          </a:p>
        </p:txBody>
      </p:sp>
      <p:sp>
        <p:nvSpPr>
          <p:cNvPr id="22" name="Rectangle 21">
            <a:extLst>
              <a:ext uri="{FF2B5EF4-FFF2-40B4-BE49-F238E27FC236}">
                <a16:creationId xmlns:a16="http://schemas.microsoft.com/office/drawing/2014/main" id="{9B4B2F6B-57E7-4751-9A6D-03BD15C6BD40}"/>
              </a:ext>
            </a:extLst>
          </p:cNvPr>
          <p:cNvSpPr/>
          <p:nvPr/>
        </p:nvSpPr>
        <p:spPr>
          <a:xfrm>
            <a:off x="5672720" y="4864869"/>
            <a:ext cx="699524" cy="36749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+10.1</a:t>
            </a:r>
          </a:p>
        </p:txBody>
      </p:sp>
      <p:sp>
        <p:nvSpPr>
          <p:cNvPr id="23" name="Rectangle 22">
            <a:extLst>
              <a:ext uri="{FF2B5EF4-FFF2-40B4-BE49-F238E27FC236}">
                <a16:creationId xmlns:a16="http://schemas.microsoft.com/office/drawing/2014/main" id="{EDD98EFF-8CCB-4056-A28B-FEC61374CBD5}"/>
              </a:ext>
            </a:extLst>
          </p:cNvPr>
          <p:cNvSpPr/>
          <p:nvPr/>
        </p:nvSpPr>
        <p:spPr>
          <a:xfrm>
            <a:off x="5672720" y="3719735"/>
            <a:ext cx="699524" cy="367491"/>
          </a:xfrm>
          <a:prstGeom prst="rect">
            <a:avLst/>
          </a:prstGeom>
          <a:solidFill>
            <a:srgbClr val="00B050"/>
          </a:solidFill>
          <a:ln/>
        </p:spPr>
        <p:style>
          <a:lnRef idx="3">
            <a:schemeClr val="lt1"/>
          </a:lnRef>
          <a:fillRef idx="1">
            <a:schemeClr val="accent5"/>
          </a:fillRef>
          <a:effectRef idx="1">
            <a:schemeClr val="accent5"/>
          </a:effectRef>
          <a:fontRef idx="minor">
            <a:schemeClr val="lt1"/>
          </a:fontRef>
        </p:style>
        <p:txBody>
          <a:bodyPr rtlCol="0" anchor="ctr"/>
          <a:lstStyle/>
          <a:p>
            <a:pPr algn="ctr"/>
            <a:r>
              <a:rPr lang="en-US" sz="1400" dirty="0"/>
              <a:t>+4.0</a:t>
            </a:r>
          </a:p>
        </p:txBody>
      </p:sp>
      <p:sp>
        <p:nvSpPr>
          <p:cNvPr id="24" name="Rectangle 23">
            <a:extLst>
              <a:ext uri="{FF2B5EF4-FFF2-40B4-BE49-F238E27FC236}">
                <a16:creationId xmlns:a16="http://schemas.microsoft.com/office/drawing/2014/main" id="{B39CADF9-0B69-45B8-91EE-D8D7C289D842}"/>
              </a:ext>
            </a:extLst>
          </p:cNvPr>
          <p:cNvSpPr/>
          <p:nvPr/>
        </p:nvSpPr>
        <p:spPr>
          <a:xfrm>
            <a:off x="7423454" y="2557504"/>
            <a:ext cx="699524" cy="36749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-8.9</a:t>
            </a:r>
          </a:p>
        </p:txBody>
      </p:sp>
      <p:sp>
        <p:nvSpPr>
          <p:cNvPr id="25" name="Rectangle 24">
            <a:extLst>
              <a:ext uri="{FF2B5EF4-FFF2-40B4-BE49-F238E27FC236}">
                <a16:creationId xmlns:a16="http://schemas.microsoft.com/office/drawing/2014/main" id="{EDDB2EBD-DED3-4F45-8F0A-4C2597FFF509}"/>
              </a:ext>
            </a:extLst>
          </p:cNvPr>
          <p:cNvSpPr/>
          <p:nvPr/>
        </p:nvSpPr>
        <p:spPr>
          <a:xfrm>
            <a:off x="7423454" y="3142891"/>
            <a:ext cx="699524" cy="36749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-1.7</a:t>
            </a:r>
          </a:p>
        </p:txBody>
      </p:sp>
      <p:sp>
        <p:nvSpPr>
          <p:cNvPr id="26" name="Rectangle 25">
            <a:extLst>
              <a:ext uri="{FF2B5EF4-FFF2-40B4-BE49-F238E27FC236}">
                <a16:creationId xmlns:a16="http://schemas.microsoft.com/office/drawing/2014/main" id="{73F5B8C3-4A63-4EE0-8CF3-1FB9EBE9CBA0}"/>
              </a:ext>
            </a:extLst>
          </p:cNvPr>
          <p:cNvSpPr/>
          <p:nvPr/>
        </p:nvSpPr>
        <p:spPr>
          <a:xfrm>
            <a:off x="7423454" y="5441712"/>
            <a:ext cx="699524" cy="367491"/>
          </a:xfrm>
          <a:prstGeom prst="rect">
            <a:avLst/>
          </a:prstGeom>
          <a:solidFill>
            <a:schemeClr val="accent5"/>
          </a:solidFill>
          <a:ln/>
        </p:spPr>
        <p:style>
          <a:lnRef idx="3">
            <a:schemeClr val="lt1"/>
          </a:lnRef>
          <a:fillRef idx="1">
            <a:schemeClr val="accent5"/>
          </a:fillRef>
          <a:effectRef idx="1">
            <a:schemeClr val="accent5"/>
          </a:effectRef>
          <a:fontRef idx="minor">
            <a:schemeClr val="lt1"/>
          </a:fontRef>
        </p:style>
        <p:txBody>
          <a:bodyPr rtlCol="0" anchor="ctr"/>
          <a:lstStyle/>
          <a:p>
            <a:pPr algn="ctr"/>
            <a:r>
              <a:rPr lang="en-US" sz="1400" dirty="0"/>
              <a:t>-46.6</a:t>
            </a:r>
          </a:p>
        </p:txBody>
      </p:sp>
      <p:sp>
        <p:nvSpPr>
          <p:cNvPr id="27" name="Rectangle 26">
            <a:extLst>
              <a:ext uri="{FF2B5EF4-FFF2-40B4-BE49-F238E27FC236}">
                <a16:creationId xmlns:a16="http://schemas.microsoft.com/office/drawing/2014/main" id="{48499AF6-EC3E-4D84-BD5E-677E1412D2BE}"/>
              </a:ext>
            </a:extLst>
          </p:cNvPr>
          <p:cNvSpPr/>
          <p:nvPr/>
        </p:nvSpPr>
        <p:spPr>
          <a:xfrm>
            <a:off x="7423454" y="4288030"/>
            <a:ext cx="699524" cy="36749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-41.1</a:t>
            </a:r>
          </a:p>
        </p:txBody>
      </p:sp>
      <p:sp>
        <p:nvSpPr>
          <p:cNvPr id="28" name="Rectangle 27">
            <a:extLst>
              <a:ext uri="{FF2B5EF4-FFF2-40B4-BE49-F238E27FC236}">
                <a16:creationId xmlns:a16="http://schemas.microsoft.com/office/drawing/2014/main" id="{E260029A-5855-4313-9C05-79695187B53A}"/>
              </a:ext>
            </a:extLst>
          </p:cNvPr>
          <p:cNvSpPr/>
          <p:nvPr/>
        </p:nvSpPr>
        <p:spPr>
          <a:xfrm>
            <a:off x="7423454" y="4864869"/>
            <a:ext cx="699524" cy="36749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+16.0</a:t>
            </a:r>
          </a:p>
        </p:txBody>
      </p:sp>
      <p:sp>
        <p:nvSpPr>
          <p:cNvPr id="29" name="Rectangle 28">
            <a:extLst>
              <a:ext uri="{FF2B5EF4-FFF2-40B4-BE49-F238E27FC236}">
                <a16:creationId xmlns:a16="http://schemas.microsoft.com/office/drawing/2014/main" id="{AF60500F-9E00-46F8-A579-D23C4A865E5B}"/>
              </a:ext>
            </a:extLst>
          </p:cNvPr>
          <p:cNvSpPr/>
          <p:nvPr/>
        </p:nvSpPr>
        <p:spPr>
          <a:xfrm>
            <a:off x="7423454" y="3719735"/>
            <a:ext cx="699524" cy="367491"/>
          </a:xfrm>
          <a:prstGeom prst="rect">
            <a:avLst/>
          </a:prstGeom>
          <a:solidFill>
            <a:schemeClr val="accent5"/>
          </a:solidFill>
          <a:ln/>
        </p:spPr>
        <p:style>
          <a:lnRef idx="3">
            <a:schemeClr val="lt1"/>
          </a:lnRef>
          <a:fillRef idx="1">
            <a:schemeClr val="accent5"/>
          </a:fillRef>
          <a:effectRef idx="1">
            <a:schemeClr val="accent5"/>
          </a:effectRef>
          <a:fontRef idx="minor">
            <a:schemeClr val="lt1"/>
          </a:fontRef>
        </p:style>
        <p:txBody>
          <a:bodyPr rtlCol="0" anchor="ctr"/>
          <a:lstStyle/>
          <a:p>
            <a:pPr algn="ctr"/>
            <a:r>
              <a:rPr lang="en-US" sz="1400" dirty="0"/>
              <a:t>-35.9</a:t>
            </a:r>
          </a:p>
        </p:txBody>
      </p:sp>
      <p:sp>
        <p:nvSpPr>
          <p:cNvPr id="30" name="Rectangle 29">
            <a:extLst>
              <a:ext uri="{FF2B5EF4-FFF2-40B4-BE49-F238E27FC236}">
                <a16:creationId xmlns:a16="http://schemas.microsoft.com/office/drawing/2014/main" id="{B066B88F-F500-40A3-9950-BFC72D2AB447}"/>
              </a:ext>
            </a:extLst>
          </p:cNvPr>
          <p:cNvSpPr/>
          <p:nvPr/>
        </p:nvSpPr>
        <p:spPr>
          <a:xfrm>
            <a:off x="9174188" y="2557504"/>
            <a:ext cx="699524" cy="36749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14.9</a:t>
            </a:r>
          </a:p>
        </p:txBody>
      </p:sp>
      <p:sp>
        <p:nvSpPr>
          <p:cNvPr id="31" name="Rectangle 30">
            <a:extLst>
              <a:ext uri="{FF2B5EF4-FFF2-40B4-BE49-F238E27FC236}">
                <a16:creationId xmlns:a16="http://schemas.microsoft.com/office/drawing/2014/main" id="{27955B41-6CB9-41A1-B7D9-3F68E35D6056}"/>
              </a:ext>
            </a:extLst>
          </p:cNvPr>
          <p:cNvSpPr/>
          <p:nvPr/>
        </p:nvSpPr>
        <p:spPr>
          <a:xfrm>
            <a:off x="9174188" y="3142891"/>
            <a:ext cx="699524" cy="36749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13.7</a:t>
            </a:r>
          </a:p>
        </p:txBody>
      </p:sp>
      <p:sp>
        <p:nvSpPr>
          <p:cNvPr id="32" name="Rectangle 31">
            <a:extLst>
              <a:ext uri="{FF2B5EF4-FFF2-40B4-BE49-F238E27FC236}">
                <a16:creationId xmlns:a16="http://schemas.microsoft.com/office/drawing/2014/main" id="{735AEFC5-A7CE-472A-A1FE-DB111D78C9AB}"/>
              </a:ext>
            </a:extLst>
          </p:cNvPr>
          <p:cNvSpPr/>
          <p:nvPr/>
        </p:nvSpPr>
        <p:spPr>
          <a:xfrm>
            <a:off x="9174188" y="5441712"/>
            <a:ext cx="699524" cy="367491"/>
          </a:xfrm>
          <a:prstGeom prst="rect">
            <a:avLst/>
          </a:prstGeom>
          <a:solidFill>
            <a:schemeClr val="accent1"/>
          </a:solidFill>
          <a:ln/>
        </p:spPr>
        <p:style>
          <a:lnRef idx="3">
            <a:schemeClr val="lt1"/>
          </a:lnRef>
          <a:fillRef idx="1">
            <a:schemeClr val="accent5"/>
          </a:fillRef>
          <a:effectRef idx="1">
            <a:schemeClr val="accent5"/>
          </a:effectRef>
          <a:fontRef idx="minor">
            <a:schemeClr val="lt1"/>
          </a:fontRef>
        </p:style>
        <p:txBody>
          <a:bodyPr rtlCol="0" anchor="ctr"/>
          <a:lstStyle/>
          <a:p>
            <a:pPr algn="ctr"/>
            <a:r>
              <a:rPr lang="en-US" sz="1400" dirty="0"/>
              <a:t>13.9</a:t>
            </a:r>
          </a:p>
        </p:txBody>
      </p:sp>
      <p:sp>
        <p:nvSpPr>
          <p:cNvPr id="33" name="Rectangle 32">
            <a:extLst>
              <a:ext uri="{FF2B5EF4-FFF2-40B4-BE49-F238E27FC236}">
                <a16:creationId xmlns:a16="http://schemas.microsoft.com/office/drawing/2014/main" id="{317E15DD-309E-4C36-8385-5C62F82E4B0A}"/>
              </a:ext>
            </a:extLst>
          </p:cNvPr>
          <p:cNvSpPr/>
          <p:nvPr/>
        </p:nvSpPr>
        <p:spPr>
          <a:xfrm>
            <a:off x="9174188" y="4288030"/>
            <a:ext cx="699524" cy="36749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14.3</a:t>
            </a:r>
          </a:p>
        </p:txBody>
      </p:sp>
      <p:sp>
        <p:nvSpPr>
          <p:cNvPr id="34" name="Rectangle 33">
            <a:extLst>
              <a:ext uri="{FF2B5EF4-FFF2-40B4-BE49-F238E27FC236}">
                <a16:creationId xmlns:a16="http://schemas.microsoft.com/office/drawing/2014/main" id="{EAFA5E52-E438-4CFC-9EB7-770C17AEBDAB}"/>
              </a:ext>
            </a:extLst>
          </p:cNvPr>
          <p:cNvSpPr/>
          <p:nvPr/>
        </p:nvSpPr>
        <p:spPr>
          <a:xfrm>
            <a:off x="9174188" y="4864869"/>
            <a:ext cx="699524" cy="36749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8.7</a:t>
            </a:r>
          </a:p>
        </p:txBody>
      </p:sp>
      <p:sp>
        <p:nvSpPr>
          <p:cNvPr id="35" name="Rectangle 34">
            <a:extLst>
              <a:ext uri="{FF2B5EF4-FFF2-40B4-BE49-F238E27FC236}">
                <a16:creationId xmlns:a16="http://schemas.microsoft.com/office/drawing/2014/main" id="{4F4D9937-C229-44D6-8D1E-8FE7CCE30BD4}"/>
              </a:ext>
            </a:extLst>
          </p:cNvPr>
          <p:cNvSpPr/>
          <p:nvPr/>
        </p:nvSpPr>
        <p:spPr>
          <a:xfrm>
            <a:off x="9174188" y="3719735"/>
            <a:ext cx="699524" cy="367491"/>
          </a:xfrm>
          <a:prstGeom prst="rect">
            <a:avLst/>
          </a:prstGeom>
          <a:solidFill>
            <a:schemeClr val="accent5"/>
          </a:solidFill>
          <a:ln/>
        </p:spPr>
        <p:style>
          <a:lnRef idx="3">
            <a:schemeClr val="lt1"/>
          </a:lnRef>
          <a:fillRef idx="1">
            <a:schemeClr val="accent5"/>
          </a:fillRef>
          <a:effectRef idx="1">
            <a:schemeClr val="accent5"/>
          </a:effectRef>
          <a:fontRef idx="minor">
            <a:schemeClr val="lt1"/>
          </a:fontRef>
        </p:style>
        <p:txBody>
          <a:bodyPr rtlCol="0" anchor="ctr"/>
          <a:lstStyle/>
          <a:p>
            <a:pPr algn="ctr"/>
            <a:r>
              <a:rPr lang="en-US" sz="1400" dirty="0"/>
              <a:t>14.3</a:t>
            </a:r>
          </a:p>
        </p:txBody>
      </p:sp>
    </p:spTree>
    <p:extLst>
      <p:ext uri="{BB962C8B-B14F-4D97-AF65-F5344CB8AC3E}">
        <p14:creationId xmlns:p14="http://schemas.microsoft.com/office/powerpoint/2010/main" val="1678346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3C43E2A-BA81-1448-8767-02F2FA499D8D}"/>
              </a:ext>
            </a:extLst>
          </p:cNvPr>
          <p:cNvSpPr>
            <a:spLocks noGrp="1"/>
          </p:cNvSpPr>
          <p:nvPr>
            <p:ph type="body" sz="quarter" idx="10"/>
          </p:nvPr>
        </p:nvSpPr>
        <p:spPr/>
        <p:txBody>
          <a:bodyPr/>
          <a:lstStyle/>
          <a:p>
            <a:pPr>
              <a:lnSpc>
                <a:spcPct val="100000"/>
              </a:lnSpc>
            </a:pPr>
            <a:r>
              <a:rPr lang="en-US" sz="3600" dirty="0"/>
              <a:t>Likelihood to Visit vs. Pre-Pandemic Levels</a:t>
            </a:r>
          </a:p>
          <a:p>
            <a:pPr>
              <a:lnSpc>
                <a:spcPct val="100000"/>
              </a:lnSpc>
            </a:pPr>
            <a:endParaRPr lang="en-US" sz="3600" dirty="0"/>
          </a:p>
        </p:txBody>
      </p:sp>
      <p:graphicFrame>
        <p:nvGraphicFramePr>
          <p:cNvPr id="4" name="Table 5">
            <a:extLst>
              <a:ext uri="{FF2B5EF4-FFF2-40B4-BE49-F238E27FC236}">
                <a16:creationId xmlns:a16="http://schemas.microsoft.com/office/drawing/2014/main" id="{49575676-8CEF-7041-9CA0-C57576168D26}"/>
              </a:ext>
            </a:extLst>
          </p:cNvPr>
          <p:cNvGraphicFramePr>
            <a:graphicFrameLocks noGrp="1"/>
          </p:cNvGraphicFramePr>
          <p:nvPr/>
        </p:nvGraphicFramePr>
        <p:xfrm>
          <a:off x="298084" y="5380157"/>
          <a:ext cx="11430000" cy="741680"/>
        </p:xfrm>
        <a:graphic>
          <a:graphicData uri="http://schemas.openxmlformats.org/drawingml/2006/table">
            <a:tbl>
              <a:tblPr firstRow="1" bandRow="1">
                <a:tableStyleId>{5C22544A-7EE6-4342-B048-85BDC9FD1C3A}</a:tableStyleId>
              </a:tblPr>
              <a:tblGrid>
                <a:gridCol w="1778544">
                  <a:extLst>
                    <a:ext uri="{9D8B030D-6E8A-4147-A177-3AD203B41FA5}">
                      <a16:colId xmlns:a16="http://schemas.microsoft.com/office/drawing/2014/main" val="2066915333"/>
                    </a:ext>
                  </a:extLst>
                </a:gridCol>
                <a:gridCol w="1666430">
                  <a:extLst>
                    <a:ext uri="{9D8B030D-6E8A-4147-A177-3AD203B41FA5}">
                      <a16:colId xmlns:a16="http://schemas.microsoft.com/office/drawing/2014/main" val="4083246039"/>
                    </a:ext>
                  </a:extLst>
                </a:gridCol>
                <a:gridCol w="1562822">
                  <a:extLst>
                    <a:ext uri="{9D8B030D-6E8A-4147-A177-3AD203B41FA5}">
                      <a16:colId xmlns:a16="http://schemas.microsoft.com/office/drawing/2014/main" val="542333515"/>
                    </a:ext>
                  </a:extLst>
                </a:gridCol>
                <a:gridCol w="1701671">
                  <a:extLst>
                    <a:ext uri="{9D8B030D-6E8A-4147-A177-3AD203B41FA5}">
                      <a16:colId xmlns:a16="http://schemas.microsoft.com/office/drawing/2014/main" val="1352815405"/>
                    </a:ext>
                  </a:extLst>
                </a:gridCol>
                <a:gridCol w="1649339">
                  <a:extLst>
                    <a:ext uri="{9D8B030D-6E8A-4147-A177-3AD203B41FA5}">
                      <a16:colId xmlns:a16="http://schemas.microsoft.com/office/drawing/2014/main" val="1694868409"/>
                    </a:ext>
                  </a:extLst>
                </a:gridCol>
                <a:gridCol w="1606609">
                  <a:extLst>
                    <a:ext uri="{9D8B030D-6E8A-4147-A177-3AD203B41FA5}">
                      <a16:colId xmlns:a16="http://schemas.microsoft.com/office/drawing/2014/main" val="84544781"/>
                    </a:ext>
                  </a:extLst>
                </a:gridCol>
                <a:gridCol w="1464585">
                  <a:extLst>
                    <a:ext uri="{9D8B030D-6E8A-4147-A177-3AD203B41FA5}">
                      <a16:colId xmlns:a16="http://schemas.microsoft.com/office/drawing/2014/main" val="2808990852"/>
                    </a:ext>
                  </a:extLst>
                </a:gridCol>
              </a:tblGrid>
              <a:tr h="370840">
                <a:tc rowSpan="2">
                  <a:txBody>
                    <a:bodyPr/>
                    <a:lstStyle/>
                    <a:p>
                      <a:r>
                        <a:rPr lang="en-US" sz="1600" b="0" dirty="0">
                          <a:solidFill>
                            <a:schemeClr val="tx1"/>
                          </a:solidFill>
                          <a:latin typeface="News Gothic MT" panose="020B0503020103020203" pitchFamily="34" charset="0"/>
                        </a:rPr>
                        <a:t>Point difference and % change:</a:t>
                      </a:r>
                    </a:p>
                  </a:txBody>
                  <a:tcPr anchor="ctr">
                    <a:lnR w="12700" cap="flat" cmpd="sng" algn="ctr">
                      <a:solidFill>
                        <a:schemeClr val="bg1"/>
                      </a:solidFill>
                      <a:prstDash val="solid"/>
                      <a:round/>
                      <a:headEnd type="none" w="med" len="med"/>
                      <a:tailEnd type="none" w="med" len="med"/>
                    </a:lnR>
                    <a:solidFill>
                      <a:schemeClr val="tx1">
                        <a:lumMod val="20000"/>
                        <a:lumOff val="80000"/>
                      </a:schemeClr>
                    </a:solidFill>
                  </a:tcPr>
                </a:tc>
                <a:tc>
                  <a:txBody>
                    <a:bodyPr/>
                    <a:lstStyle/>
                    <a:p>
                      <a:pPr marL="0" algn="ctr" defTabSz="914400" rtl="0" eaLnBrk="1" fontAlgn="b" latinLnBrk="0" hangingPunct="1"/>
                      <a:r>
                        <a:rPr lang="en-US" sz="1400" b="0" kern="1200" dirty="0">
                          <a:solidFill>
                            <a:schemeClr val="accent1"/>
                          </a:solidFill>
                          <a:latin typeface="News Gothic MT" panose="020B0503020103020203" pitchFamily="34" charset="0"/>
                          <a:ea typeface="+mn-ea"/>
                          <a:cs typeface="+mn-cs"/>
                        </a:rPr>
                        <a:t>+0.1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marL="0" algn="ctr" defTabSz="914400" rtl="0" eaLnBrk="1" fontAlgn="b" latinLnBrk="0" hangingPunct="1"/>
                      <a:r>
                        <a:rPr lang="en-US" sz="1400" b="0" kern="1200" dirty="0">
                          <a:solidFill>
                            <a:srgbClr val="00B050"/>
                          </a:solidFill>
                          <a:latin typeface="News Gothic MT" panose="020B0503020103020203" pitchFamily="34" charset="0"/>
                          <a:ea typeface="+mn-ea"/>
                          <a:cs typeface="+mn-cs"/>
                        </a:rPr>
                        <a:t>+5.3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marL="0" algn="ctr" defTabSz="914400" rtl="0" eaLnBrk="1" fontAlgn="b" latinLnBrk="0" hangingPunct="1"/>
                      <a:r>
                        <a:rPr lang="en-US" sz="1400" b="0" kern="1200" dirty="0">
                          <a:solidFill>
                            <a:schemeClr val="accent1"/>
                          </a:solidFill>
                          <a:latin typeface="News Gothic MT" panose="020B0503020103020203" pitchFamily="34" charset="0"/>
                          <a:ea typeface="+mn-ea"/>
                          <a:cs typeface="+mn-cs"/>
                        </a:rPr>
                        <a:t>-0.1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marL="0" algn="ctr" defTabSz="914400" rtl="0" eaLnBrk="1" fontAlgn="b" latinLnBrk="0" hangingPunct="1"/>
                      <a:r>
                        <a:rPr lang="en-US" sz="1400" b="0" kern="1200" dirty="0">
                          <a:solidFill>
                            <a:srgbClr val="00B050"/>
                          </a:solidFill>
                          <a:latin typeface="News Gothic MT" panose="020B0503020103020203" pitchFamily="34" charset="0"/>
                          <a:ea typeface="+mn-ea"/>
                          <a:cs typeface="+mn-cs"/>
                        </a:rPr>
                        <a:t>+5.4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marL="0" algn="ctr" defTabSz="914400" rtl="0" eaLnBrk="1" fontAlgn="b" latinLnBrk="0" hangingPunct="1"/>
                      <a:r>
                        <a:rPr lang="en-US" sz="1400" b="0" kern="1200" dirty="0">
                          <a:solidFill>
                            <a:srgbClr val="00B050"/>
                          </a:solidFill>
                          <a:latin typeface="News Gothic MT" panose="020B0503020103020203" pitchFamily="34" charset="0"/>
                          <a:ea typeface="+mn-ea"/>
                          <a:cs typeface="+mn-cs"/>
                        </a:rPr>
                        <a:t>+9.1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marL="0" algn="ctr" defTabSz="914400" rtl="0" eaLnBrk="1" fontAlgn="b" latinLnBrk="0" hangingPunct="1"/>
                      <a:r>
                        <a:rPr lang="en-US" sz="1400" b="0" kern="1200" dirty="0">
                          <a:solidFill>
                            <a:srgbClr val="00B050"/>
                          </a:solidFill>
                          <a:latin typeface="News Gothic MT" panose="020B0503020103020203" pitchFamily="34" charset="0"/>
                          <a:ea typeface="+mn-ea"/>
                          <a:cs typeface="+mn-cs"/>
                        </a:rPr>
                        <a:t>+2.0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1356538153"/>
                  </a:ext>
                </a:extLst>
              </a:tr>
              <a:tr h="370840">
                <a:tc vMerge="1">
                  <a:txBody>
                    <a:bodyPr/>
                    <a:lstStyle/>
                    <a:p>
                      <a:endParaRPr lang="en-US" dirty="0">
                        <a:solidFill>
                          <a:schemeClr val="tx1">
                            <a:lumMod val="50000"/>
                          </a:schemeClr>
                        </a:solidFill>
                      </a:endParaRPr>
                    </a:p>
                  </a:txBody>
                  <a:tcPr>
                    <a:solidFill>
                      <a:schemeClr val="tx1">
                        <a:lumMod val="20000"/>
                        <a:lumOff val="80000"/>
                      </a:schemeClr>
                    </a:solidFill>
                  </a:tcPr>
                </a:tc>
                <a:tc>
                  <a:txBody>
                    <a:bodyPr/>
                    <a:lstStyle/>
                    <a:p>
                      <a:pPr marL="0" algn="ctr" defTabSz="914400" rtl="0" eaLnBrk="1" fontAlgn="b" latinLnBrk="0" hangingPunct="1"/>
                      <a:r>
                        <a:rPr lang="en-US" sz="1400" b="0" kern="1200" dirty="0">
                          <a:solidFill>
                            <a:schemeClr val="accent1"/>
                          </a:solidFill>
                          <a:latin typeface="News Gothic MT" panose="020B0503020103020203" pitchFamily="34" charset="0"/>
                          <a:ea typeface="+mn-ea"/>
                          <a:cs typeface="+mn-cs"/>
                        </a:rPr>
                        <a:t>+0.2%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tc>
                  <a:txBody>
                    <a:bodyPr/>
                    <a:lstStyle/>
                    <a:p>
                      <a:pPr marL="0" algn="ctr" defTabSz="914400" rtl="0" eaLnBrk="1" fontAlgn="b" latinLnBrk="0" hangingPunct="1"/>
                      <a:r>
                        <a:rPr lang="en-US" sz="1400" b="0" kern="1200" dirty="0">
                          <a:solidFill>
                            <a:srgbClr val="00B050"/>
                          </a:solidFill>
                          <a:latin typeface="News Gothic MT" panose="020B0503020103020203" pitchFamily="34" charset="0"/>
                          <a:ea typeface="+mn-ea"/>
                          <a:cs typeface="+mn-cs"/>
                        </a:rPr>
                        <a:t>+24.0%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tc>
                  <a:txBody>
                    <a:bodyPr/>
                    <a:lstStyle/>
                    <a:p>
                      <a:pPr marL="0" algn="ctr" defTabSz="914400" rtl="0" eaLnBrk="1" fontAlgn="b" latinLnBrk="0" hangingPunct="1"/>
                      <a:r>
                        <a:rPr lang="en-US" sz="1400" b="0" kern="1200" dirty="0">
                          <a:solidFill>
                            <a:schemeClr val="accent1"/>
                          </a:solidFill>
                          <a:latin typeface="News Gothic MT" panose="020B0503020103020203" pitchFamily="34" charset="0"/>
                          <a:ea typeface="+mn-ea"/>
                          <a:cs typeface="+mn-cs"/>
                        </a:rPr>
                        <a:t>-0.4%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tc>
                  <a:txBody>
                    <a:bodyPr/>
                    <a:lstStyle/>
                    <a:p>
                      <a:pPr marL="0" algn="ctr" defTabSz="914400" rtl="0" eaLnBrk="1" fontAlgn="b" latinLnBrk="0" hangingPunct="1"/>
                      <a:r>
                        <a:rPr lang="en-US" sz="1400" b="0" kern="1200" dirty="0">
                          <a:solidFill>
                            <a:srgbClr val="00B050"/>
                          </a:solidFill>
                          <a:latin typeface="News Gothic MT" panose="020B0503020103020203" pitchFamily="34" charset="0"/>
                          <a:ea typeface="+mn-ea"/>
                          <a:cs typeface="+mn-cs"/>
                        </a:rPr>
                        <a:t>+21.4%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tc>
                  <a:txBody>
                    <a:bodyPr/>
                    <a:lstStyle/>
                    <a:p>
                      <a:pPr marL="0" algn="ctr" defTabSz="914400" rtl="0" eaLnBrk="1" fontAlgn="b" latinLnBrk="0" hangingPunct="1"/>
                      <a:r>
                        <a:rPr lang="en-US" sz="1400" b="0" kern="1200" dirty="0">
                          <a:solidFill>
                            <a:srgbClr val="00B050"/>
                          </a:solidFill>
                          <a:latin typeface="News Gothic MT" panose="020B0503020103020203" pitchFamily="34" charset="0"/>
                          <a:ea typeface="+mn-ea"/>
                          <a:cs typeface="+mn-cs"/>
                        </a:rPr>
                        <a:t>+19.3%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tc>
                  <a:txBody>
                    <a:bodyPr/>
                    <a:lstStyle/>
                    <a:p>
                      <a:pPr marL="0" algn="ctr" defTabSz="914400" rtl="0" eaLnBrk="1" fontAlgn="b" latinLnBrk="0" hangingPunct="1"/>
                      <a:r>
                        <a:rPr lang="en-US" sz="1400" b="0" kern="1200" dirty="0">
                          <a:solidFill>
                            <a:srgbClr val="00B050"/>
                          </a:solidFill>
                          <a:latin typeface="News Gothic MT" panose="020B0503020103020203" pitchFamily="34" charset="0"/>
                          <a:ea typeface="+mn-ea"/>
                          <a:cs typeface="+mn-cs"/>
                        </a:rPr>
                        <a:t>+9.3%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extLst>
                  <a:ext uri="{0D108BD9-81ED-4DB2-BD59-A6C34878D82A}">
                    <a16:rowId xmlns:a16="http://schemas.microsoft.com/office/drawing/2014/main" val="3560099194"/>
                  </a:ext>
                </a:extLst>
              </a:tr>
            </a:tbl>
          </a:graphicData>
        </a:graphic>
      </p:graphicFrame>
      <p:graphicFrame>
        <p:nvGraphicFramePr>
          <p:cNvPr id="6" name="Chart 5">
            <a:extLst>
              <a:ext uri="{FF2B5EF4-FFF2-40B4-BE49-F238E27FC236}">
                <a16:creationId xmlns:a16="http://schemas.microsoft.com/office/drawing/2014/main" id="{94F939D4-B77B-5540-8D26-FF1CF448A070}"/>
              </a:ext>
            </a:extLst>
          </p:cNvPr>
          <p:cNvGraphicFramePr/>
          <p:nvPr/>
        </p:nvGraphicFramePr>
        <p:xfrm>
          <a:off x="2031999" y="2537852"/>
          <a:ext cx="9977863" cy="2842304"/>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3B32C55E-A0E2-684C-A6E3-368EF9BBC349}"/>
              </a:ext>
            </a:extLst>
          </p:cNvPr>
          <p:cNvSpPr txBox="1"/>
          <p:nvPr/>
        </p:nvSpPr>
        <p:spPr>
          <a:xfrm>
            <a:off x="1037716" y="1389716"/>
            <a:ext cx="11025206" cy="461665"/>
          </a:xfrm>
          <a:prstGeom prst="rect">
            <a:avLst/>
          </a:prstGeom>
          <a:noFill/>
        </p:spPr>
        <p:txBody>
          <a:bodyPr wrap="square" rtlCol="0">
            <a:spAutoFit/>
          </a:bodyPr>
          <a:lstStyle/>
          <a:p>
            <a:pPr marL="285750" lvl="0" indent="-285750">
              <a:buFont typeface="Wingdings" pitchFamily="2" charset="2"/>
              <a:buChar char="§"/>
              <a:defRPr/>
            </a:pPr>
            <a:r>
              <a:rPr lang="en-US" sz="1200" dirty="0">
                <a:solidFill>
                  <a:schemeClr val="tx2"/>
                </a:solidFill>
                <a:latin typeface="News Gothic MT" panose="020B0503020103020203" pitchFamily="34" charset="0"/>
              </a:rPr>
              <a:t>Likelihood to visit California is above pre-pandemic levels in Canada, Germany, Mexico, and UK. Australians’ likelihood dipped back to baseline levels. Likelihood in France has been stable. </a:t>
            </a:r>
          </a:p>
        </p:txBody>
      </p:sp>
      <p:sp>
        <p:nvSpPr>
          <p:cNvPr id="8" name="TextBox 7">
            <a:extLst>
              <a:ext uri="{FF2B5EF4-FFF2-40B4-BE49-F238E27FC236}">
                <a16:creationId xmlns:a16="http://schemas.microsoft.com/office/drawing/2014/main" id="{26CDDCD0-EF80-7749-AEC4-F835523A1939}"/>
              </a:ext>
            </a:extLst>
          </p:cNvPr>
          <p:cNvSpPr txBox="1"/>
          <p:nvPr/>
        </p:nvSpPr>
        <p:spPr>
          <a:xfrm>
            <a:off x="0" y="6472858"/>
            <a:ext cx="4926349" cy="553998"/>
          </a:xfrm>
          <a:prstGeom prst="rect">
            <a:avLst/>
          </a:prstGeom>
          <a:noFill/>
        </p:spPr>
        <p:txBody>
          <a:bodyPr wrap="none" rtlCol="0">
            <a:spAutoFit/>
          </a:bodyPr>
          <a:lstStyle/>
          <a:p>
            <a:pPr marR="0" lvl="0" algn="l" defTabSz="914400" rtl="0" eaLnBrk="1" fontAlgn="auto" latinLnBrk="0" hangingPunct="1">
              <a:lnSpc>
                <a:spcPct val="100000"/>
              </a:lnSpc>
              <a:spcBef>
                <a:spcPts val="0"/>
              </a:spcBef>
              <a:spcAft>
                <a:spcPts val="0"/>
              </a:spcAft>
              <a:buClrTx/>
              <a:buSzTx/>
              <a:tabLst/>
              <a:defRPr/>
            </a:pPr>
            <a:r>
              <a:rPr kumimoji="0" lang="en-US" sz="1000" b="0" i="0" u="none" strike="noStrike" kern="1200" cap="none" spc="0" normalizeH="0" baseline="0" noProof="0" dirty="0">
                <a:ln>
                  <a:noFill/>
                </a:ln>
                <a:effectLst/>
                <a:uLnTx/>
                <a:uFillTx/>
                <a:latin typeface="News Gothic MT" panose="020B0503020103020203" pitchFamily="34" charset="0"/>
                <a:ea typeface="+mn-ea"/>
                <a:cs typeface="+mn-cs"/>
              </a:rPr>
              <a:t>*vs. Pre-Pandemic Baseline from 2019; </a:t>
            </a:r>
            <a:br>
              <a:rPr kumimoji="0" lang="en-US" sz="1000" b="0" i="0" u="none" strike="noStrike" kern="1200" cap="none" spc="0" normalizeH="0" baseline="0" noProof="0" dirty="0">
                <a:ln>
                  <a:noFill/>
                </a:ln>
                <a:effectLst/>
                <a:uLnTx/>
                <a:uFillTx/>
                <a:latin typeface="News Gothic MT" panose="020B0503020103020203" pitchFamily="34" charset="0"/>
                <a:ea typeface="+mn-ea"/>
                <a:cs typeface="+mn-cs"/>
              </a:rPr>
            </a:br>
            <a:r>
              <a:rPr lang="en-US" sz="1000" dirty="0">
                <a:latin typeface="News Gothic MT" panose="020B0503020103020203" pitchFamily="34" charset="0"/>
              </a:rPr>
              <a:t>Q: How likely are you to visit each of the following places in the next two years?</a:t>
            </a:r>
          </a:p>
          <a:p>
            <a:pPr marR="0" lvl="0" algn="l" defTabSz="914400" rtl="0" eaLnBrk="1" fontAlgn="auto" latinLnBrk="0" hangingPunct="1">
              <a:lnSpc>
                <a:spcPct val="100000"/>
              </a:lnSpc>
              <a:spcBef>
                <a:spcPts val="0"/>
              </a:spcBef>
              <a:spcAft>
                <a:spcPts val="0"/>
              </a:spcAft>
              <a:buClrTx/>
              <a:buSzTx/>
              <a:tabLst/>
              <a:defRPr/>
            </a:pPr>
            <a:endParaRPr kumimoji="0" lang="en-US" sz="1000" b="0" i="0" u="none" strike="noStrike" kern="1200" cap="none" spc="0" normalizeH="0" baseline="0" noProof="0" dirty="0">
              <a:ln>
                <a:noFill/>
              </a:ln>
              <a:effectLst/>
              <a:uLnTx/>
              <a:uFillTx/>
              <a:latin typeface="News Gothic MT" panose="020B0503020103020203" pitchFamily="34" charset="0"/>
              <a:ea typeface="+mn-ea"/>
              <a:cs typeface="+mn-cs"/>
            </a:endParaRPr>
          </a:p>
        </p:txBody>
      </p:sp>
      <p:sp>
        <p:nvSpPr>
          <p:cNvPr id="9" name="TextBox 8">
            <a:extLst>
              <a:ext uri="{FF2B5EF4-FFF2-40B4-BE49-F238E27FC236}">
                <a16:creationId xmlns:a16="http://schemas.microsoft.com/office/drawing/2014/main" id="{6A25EBB3-976B-4B49-A600-F77F82761409}"/>
              </a:ext>
            </a:extLst>
          </p:cNvPr>
          <p:cNvSpPr txBox="1"/>
          <p:nvPr/>
        </p:nvSpPr>
        <p:spPr>
          <a:xfrm>
            <a:off x="6767245" y="6626747"/>
            <a:ext cx="5424755" cy="24622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808180"/>
                </a:solidFill>
                <a:effectLst/>
                <a:uLnTx/>
                <a:uFillTx/>
                <a:latin typeface="News Gothic MT" panose="020B0503020103020203" pitchFamily="34" charset="0"/>
                <a:ea typeface="Verdana" panose="020B0604030504040204" pitchFamily="34" charset="0"/>
                <a:cs typeface="Verdana" panose="020B0604030504040204" pitchFamily="34" charset="0"/>
              </a:rPr>
              <a:t>Source: </a:t>
            </a:r>
            <a:r>
              <a:rPr kumimoji="0" lang="en-US" sz="1000" b="0" i="0" u="none" strike="noStrike" kern="1200" cap="none" spc="0" normalizeH="0" baseline="0" noProof="0" dirty="0" err="1">
                <a:ln>
                  <a:noFill/>
                </a:ln>
                <a:solidFill>
                  <a:srgbClr val="808180"/>
                </a:solidFill>
                <a:effectLst/>
                <a:uLnTx/>
                <a:uFillTx/>
                <a:latin typeface="News Gothic MT" panose="020B0503020103020203" pitchFamily="34" charset="0"/>
                <a:ea typeface="Verdana" panose="020B0604030504040204" pitchFamily="34" charset="0"/>
                <a:cs typeface="Verdana" panose="020B0604030504040204" pitchFamily="34" charset="0"/>
              </a:rPr>
              <a:t>SMARInsights</a:t>
            </a:r>
            <a:r>
              <a:rPr kumimoji="0" lang="en-US" sz="1000" b="0" i="0" u="none" strike="noStrike" kern="1200" cap="none" spc="0" normalizeH="0" baseline="0" noProof="0" dirty="0">
                <a:ln>
                  <a:noFill/>
                </a:ln>
                <a:solidFill>
                  <a:srgbClr val="808180"/>
                </a:solidFill>
                <a:effectLst/>
                <a:uLnTx/>
                <a:uFillTx/>
                <a:latin typeface="News Gothic MT" panose="020B0503020103020203" pitchFamily="34" charset="0"/>
                <a:ea typeface="Verdana" panose="020B0604030504040204" pitchFamily="34" charset="0"/>
                <a:cs typeface="Verdana" panose="020B0604030504040204" pitchFamily="34" charset="0"/>
              </a:rPr>
              <a:t>, International Tracking Study (Jan 2022</a:t>
            </a:r>
            <a:r>
              <a:rPr lang="en-US" sz="1000" dirty="0">
                <a:solidFill>
                  <a:srgbClr val="808180"/>
                </a:solidFill>
                <a:latin typeface="News Gothic MT" panose="020B0503020103020203" pitchFamily="34" charset="0"/>
                <a:ea typeface="Verdana" panose="020B0604030504040204" pitchFamily="34" charset="0"/>
                <a:cs typeface="Verdana" panose="020B0604030504040204" pitchFamily="34" charset="0"/>
              </a:rPr>
              <a:t> and Apr 2022)</a:t>
            </a:r>
            <a:endParaRPr kumimoji="0" lang="en-US" sz="1000" b="0" i="0" u="none" strike="noStrike" kern="1200" cap="none" spc="0" normalizeH="0" baseline="0" noProof="0" dirty="0">
              <a:ln>
                <a:noFill/>
              </a:ln>
              <a:solidFill>
                <a:srgbClr val="808180"/>
              </a:solidFill>
              <a:effectLst/>
              <a:uLnTx/>
              <a:uFillTx/>
              <a:latin typeface="News Gothic MT" panose="020B0503020103020203"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14180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4B14E92-6CCD-1E4E-9B94-C9A1594F79D3}"/>
              </a:ext>
            </a:extLst>
          </p:cNvPr>
          <p:cNvSpPr>
            <a:spLocks noGrp="1"/>
          </p:cNvSpPr>
          <p:nvPr>
            <p:ph type="body" sz="quarter" idx="10"/>
          </p:nvPr>
        </p:nvSpPr>
        <p:spPr/>
        <p:txBody>
          <a:bodyPr/>
          <a:lstStyle/>
          <a:p>
            <a:r>
              <a:rPr lang="en-US" sz="3600" dirty="0"/>
              <a:t>Anticipated Trip Timing (Mean Mos)</a:t>
            </a:r>
          </a:p>
        </p:txBody>
      </p:sp>
      <p:sp>
        <p:nvSpPr>
          <p:cNvPr id="6" name="TextBox 5">
            <a:extLst>
              <a:ext uri="{FF2B5EF4-FFF2-40B4-BE49-F238E27FC236}">
                <a16:creationId xmlns:a16="http://schemas.microsoft.com/office/drawing/2014/main" id="{E75D8D3F-8115-0B4D-A062-96B0C1A22F2C}"/>
              </a:ext>
            </a:extLst>
          </p:cNvPr>
          <p:cNvSpPr txBox="1"/>
          <p:nvPr/>
        </p:nvSpPr>
        <p:spPr>
          <a:xfrm>
            <a:off x="6767245" y="6626747"/>
            <a:ext cx="5424755" cy="24622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808180"/>
                </a:solidFill>
                <a:effectLst/>
                <a:uLnTx/>
                <a:uFillTx/>
                <a:latin typeface="News Gothic MT" panose="020B0503020103020203" pitchFamily="34" charset="0"/>
                <a:ea typeface="Verdana" panose="020B0604030504040204" pitchFamily="34" charset="0"/>
                <a:cs typeface="Verdana" panose="020B0604030504040204" pitchFamily="34" charset="0"/>
              </a:rPr>
              <a:t>Source: </a:t>
            </a:r>
            <a:r>
              <a:rPr kumimoji="0" lang="en-US" sz="1000" b="0" i="0" u="none" strike="noStrike" kern="1200" cap="none" spc="0" normalizeH="0" baseline="0" noProof="0" dirty="0" err="1">
                <a:ln>
                  <a:noFill/>
                </a:ln>
                <a:solidFill>
                  <a:srgbClr val="808180"/>
                </a:solidFill>
                <a:effectLst/>
                <a:uLnTx/>
                <a:uFillTx/>
                <a:latin typeface="News Gothic MT" panose="020B0503020103020203" pitchFamily="34" charset="0"/>
                <a:ea typeface="Verdana" panose="020B0604030504040204" pitchFamily="34" charset="0"/>
                <a:cs typeface="Verdana" panose="020B0604030504040204" pitchFamily="34" charset="0"/>
              </a:rPr>
              <a:t>SMARInsights</a:t>
            </a:r>
            <a:r>
              <a:rPr kumimoji="0" lang="en-US" sz="1000" b="0" i="0" u="none" strike="noStrike" kern="1200" cap="none" spc="0" normalizeH="0" baseline="0" noProof="0" dirty="0">
                <a:ln>
                  <a:noFill/>
                </a:ln>
                <a:solidFill>
                  <a:srgbClr val="808180"/>
                </a:solidFill>
                <a:effectLst/>
                <a:uLnTx/>
                <a:uFillTx/>
                <a:latin typeface="News Gothic MT" panose="020B0503020103020203" pitchFamily="34" charset="0"/>
                <a:ea typeface="Verdana" panose="020B0604030504040204" pitchFamily="34" charset="0"/>
                <a:cs typeface="Verdana" panose="020B0604030504040204" pitchFamily="34" charset="0"/>
              </a:rPr>
              <a:t>, International Tracking Study (Jan 2022</a:t>
            </a:r>
            <a:r>
              <a:rPr lang="en-US" sz="1000" dirty="0">
                <a:solidFill>
                  <a:srgbClr val="808180"/>
                </a:solidFill>
                <a:latin typeface="News Gothic MT" panose="020B0503020103020203" pitchFamily="34" charset="0"/>
                <a:ea typeface="Verdana" panose="020B0604030504040204" pitchFamily="34" charset="0"/>
                <a:cs typeface="Verdana" panose="020B0604030504040204" pitchFamily="34" charset="0"/>
              </a:rPr>
              <a:t> and Apr 2022)</a:t>
            </a:r>
            <a:endParaRPr kumimoji="0" lang="en-US" sz="1000" b="0" i="0" u="none" strike="noStrike" kern="1200" cap="none" spc="0" normalizeH="0" baseline="0" noProof="0" dirty="0">
              <a:ln>
                <a:noFill/>
              </a:ln>
              <a:solidFill>
                <a:srgbClr val="808180"/>
              </a:solidFill>
              <a:effectLst/>
              <a:uLnTx/>
              <a:uFillTx/>
              <a:latin typeface="News Gothic MT" panose="020B0503020103020203" pitchFamily="34" charset="0"/>
              <a:ea typeface="Verdana" panose="020B0604030504040204" pitchFamily="34" charset="0"/>
              <a:cs typeface="Verdana" panose="020B0604030504040204" pitchFamily="34" charset="0"/>
            </a:endParaRPr>
          </a:p>
        </p:txBody>
      </p:sp>
      <p:sp>
        <p:nvSpPr>
          <p:cNvPr id="11" name="TextBox 10">
            <a:extLst>
              <a:ext uri="{FF2B5EF4-FFF2-40B4-BE49-F238E27FC236}">
                <a16:creationId xmlns:a16="http://schemas.microsoft.com/office/drawing/2014/main" id="{9AA7DCE9-02BD-E54E-B682-2AF955E15CA2}"/>
              </a:ext>
            </a:extLst>
          </p:cNvPr>
          <p:cNvSpPr txBox="1"/>
          <p:nvPr/>
        </p:nvSpPr>
        <p:spPr>
          <a:xfrm>
            <a:off x="0" y="6641081"/>
            <a:ext cx="5152373" cy="24622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effectLst/>
                <a:uLnTx/>
                <a:uFillTx/>
                <a:latin typeface="News Gothic MT" panose="020B0503020103020203" pitchFamily="34" charset="0"/>
                <a:ea typeface="+mn-ea"/>
                <a:cs typeface="+mn-cs"/>
              </a:rPr>
              <a:t>Q. When are you likely to visit California (among those who will visit in next 2 years)</a:t>
            </a:r>
          </a:p>
        </p:txBody>
      </p:sp>
      <p:sp>
        <p:nvSpPr>
          <p:cNvPr id="7" name="TextBox 6">
            <a:extLst>
              <a:ext uri="{FF2B5EF4-FFF2-40B4-BE49-F238E27FC236}">
                <a16:creationId xmlns:a16="http://schemas.microsoft.com/office/drawing/2014/main" id="{A65C80AD-146B-324D-8001-87200D93CA36}"/>
              </a:ext>
            </a:extLst>
          </p:cNvPr>
          <p:cNvSpPr txBox="1"/>
          <p:nvPr/>
        </p:nvSpPr>
        <p:spPr>
          <a:xfrm>
            <a:off x="1037716" y="1389716"/>
            <a:ext cx="11025206" cy="461665"/>
          </a:xfrm>
          <a:prstGeom prst="rect">
            <a:avLst/>
          </a:prstGeom>
          <a:noFill/>
        </p:spPr>
        <p:txBody>
          <a:bodyPr wrap="square" rtlCol="0">
            <a:spAutoFit/>
          </a:bodyPr>
          <a:lstStyle/>
          <a:p>
            <a:pPr marL="285750" lvl="0" indent="-285750">
              <a:buFont typeface="Wingdings" pitchFamily="2" charset="2"/>
              <a:buChar char="§"/>
              <a:defRPr/>
            </a:pPr>
            <a:r>
              <a:rPr lang="en-US" sz="1200" dirty="0">
                <a:solidFill>
                  <a:schemeClr val="tx2"/>
                </a:solidFill>
                <a:latin typeface="News Gothic MT" panose="020B0503020103020203" pitchFamily="34" charset="0"/>
              </a:rPr>
              <a:t>California’s southern neighbor has the shortest mean number of months until their California trip. </a:t>
            </a:r>
          </a:p>
          <a:p>
            <a:pPr marL="285750" lvl="0" indent="-285750">
              <a:buFont typeface="Wingdings" pitchFamily="2" charset="2"/>
              <a:buChar char="§"/>
              <a:defRPr/>
            </a:pPr>
            <a:r>
              <a:rPr lang="en-US" sz="1200" dirty="0">
                <a:solidFill>
                  <a:schemeClr val="tx2"/>
                </a:solidFill>
                <a:latin typeface="News Gothic MT" panose="020B0503020103020203" pitchFamily="34" charset="0"/>
              </a:rPr>
              <a:t>Canada is the shortest of the remaining countries, but the mean has grown since the January research wave. </a:t>
            </a:r>
          </a:p>
        </p:txBody>
      </p:sp>
      <p:graphicFrame>
        <p:nvGraphicFramePr>
          <p:cNvPr id="9" name="Chart 8">
            <a:extLst>
              <a:ext uri="{FF2B5EF4-FFF2-40B4-BE49-F238E27FC236}">
                <a16:creationId xmlns:a16="http://schemas.microsoft.com/office/drawing/2014/main" id="{C2524636-FE43-4E75-BC5F-08908BC088BF}"/>
              </a:ext>
            </a:extLst>
          </p:cNvPr>
          <p:cNvGraphicFramePr>
            <a:graphicFrameLocks/>
          </p:cNvGraphicFramePr>
          <p:nvPr>
            <p:extLst>
              <p:ext uri="{D42A27DB-BD31-4B8C-83A1-F6EECF244321}">
                <p14:modId xmlns:p14="http://schemas.microsoft.com/office/powerpoint/2010/main" val="2852294474"/>
              </p:ext>
            </p:extLst>
          </p:nvPr>
        </p:nvGraphicFramePr>
        <p:xfrm>
          <a:off x="609600" y="2253258"/>
          <a:ext cx="10972800" cy="4114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41799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C45B622-C2B9-6542-897B-E257D2F5EA22}"/>
              </a:ext>
            </a:extLst>
          </p:cNvPr>
          <p:cNvSpPr>
            <a:spLocks noGrp="1"/>
          </p:cNvSpPr>
          <p:nvPr>
            <p:ph type="body" sz="quarter" idx="10"/>
          </p:nvPr>
        </p:nvSpPr>
        <p:spPr/>
        <p:txBody>
          <a:bodyPr/>
          <a:lstStyle/>
          <a:p>
            <a:r>
              <a:rPr lang="en-US" dirty="0"/>
              <a:t>Likelihood to Visit Gateway Cities</a:t>
            </a:r>
          </a:p>
        </p:txBody>
      </p:sp>
      <p:sp>
        <p:nvSpPr>
          <p:cNvPr id="5" name="TextBox 4">
            <a:extLst>
              <a:ext uri="{FF2B5EF4-FFF2-40B4-BE49-F238E27FC236}">
                <a16:creationId xmlns:a16="http://schemas.microsoft.com/office/drawing/2014/main" id="{DC0A8E0B-C722-4AD9-9BBB-D83E07CF2EB1}"/>
              </a:ext>
            </a:extLst>
          </p:cNvPr>
          <p:cNvSpPr txBox="1"/>
          <p:nvPr/>
        </p:nvSpPr>
        <p:spPr>
          <a:xfrm>
            <a:off x="6767245" y="6626747"/>
            <a:ext cx="5424755" cy="24622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808180"/>
                </a:solidFill>
                <a:effectLst/>
                <a:uLnTx/>
                <a:uFillTx/>
                <a:latin typeface="News Gothic MT" panose="020B0503020103020203" pitchFamily="34" charset="0"/>
                <a:ea typeface="Verdana" panose="020B0604030504040204" pitchFamily="34" charset="0"/>
                <a:cs typeface="Verdana" panose="020B0604030504040204" pitchFamily="34" charset="0"/>
              </a:rPr>
              <a:t>Source: </a:t>
            </a:r>
            <a:r>
              <a:rPr kumimoji="0" lang="en-US" sz="1000" b="0" i="0" u="none" strike="noStrike" kern="1200" cap="none" spc="0" normalizeH="0" baseline="0" noProof="0" dirty="0" err="1">
                <a:ln>
                  <a:noFill/>
                </a:ln>
                <a:solidFill>
                  <a:srgbClr val="808180"/>
                </a:solidFill>
                <a:effectLst/>
                <a:uLnTx/>
                <a:uFillTx/>
                <a:latin typeface="News Gothic MT" panose="020B0503020103020203" pitchFamily="34" charset="0"/>
                <a:ea typeface="Verdana" panose="020B0604030504040204" pitchFamily="34" charset="0"/>
                <a:cs typeface="Verdana" panose="020B0604030504040204" pitchFamily="34" charset="0"/>
              </a:rPr>
              <a:t>SMARInsights</a:t>
            </a:r>
            <a:r>
              <a:rPr kumimoji="0" lang="en-US" sz="1000" b="0" i="0" u="none" strike="noStrike" kern="1200" cap="none" spc="0" normalizeH="0" baseline="0" noProof="0" dirty="0">
                <a:ln>
                  <a:noFill/>
                </a:ln>
                <a:solidFill>
                  <a:srgbClr val="808180"/>
                </a:solidFill>
                <a:effectLst/>
                <a:uLnTx/>
                <a:uFillTx/>
                <a:latin typeface="News Gothic MT" panose="020B0503020103020203" pitchFamily="34" charset="0"/>
                <a:ea typeface="Verdana" panose="020B0604030504040204" pitchFamily="34" charset="0"/>
                <a:cs typeface="Verdana" panose="020B0604030504040204" pitchFamily="34" charset="0"/>
              </a:rPr>
              <a:t>, International Tracking Study (Jan 2022</a:t>
            </a:r>
            <a:r>
              <a:rPr lang="en-US" sz="1000" dirty="0">
                <a:solidFill>
                  <a:srgbClr val="808180"/>
                </a:solidFill>
                <a:latin typeface="News Gothic MT" panose="020B0503020103020203" pitchFamily="34" charset="0"/>
                <a:ea typeface="Verdana" panose="020B0604030504040204" pitchFamily="34" charset="0"/>
                <a:cs typeface="Verdana" panose="020B0604030504040204" pitchFamily="34" charset="0"/>
              </a:rPr>
              <a:t> and Apr 2022)</a:t>
            </a:r>
            <a:endParaRPr kumimoji="0" lang="en-US" sz="1000" b="0" i="0" u="none" strike="noStrike" kern="1200" cap="none" spc="0" normalizeH="0" baseline="0" noProof="0" dirty="0">
              <a:ln>
                <a:noFill/>
              </a:ln>
              <a:solidFill>
                <a:srgbClr val="808180"/>
              </a:solidFill>
              <a:effectLst/>
              <a:uLnTx/>
              <a:uFillTx/>
              <a:latin typeface="News Gothic MT" panose="020B0503020103020203" pitchFamily="34" charset="0"/>
              <a:ea typeface="Verdana" panose="020B0604030504040204" pitchFamily="34" charset="0"/>
              <a:cs typeface="Verdana" panose="020B0604030504040204" pitchFamily="34" charset="0"/>
            </a:endParaRPr>
          </a:p>
        </p:txBody>
      </p:sp>
      <p:graphicFrame>
        <p:nvGraphicFramePr>
          <p:cNvPr id="6" name="Table 5">
            <a:extLst>
              <a:ext uri="{FF2B5EF4-FFF2-40B4-BE49-F238E27FC236}">
                <a16:creationId xmlns:a16="http://schemas.microsoft.com/office/drawing/2014/main" id="{B0098C96-66C9-4C7F-851E-847D8382E5E6}"/>
              </a:ext>
            </a:extLst>
          </p:cNvPr>
          <p:cNvGraphicFramePr>
            <a:graphicFrameLocks noGrp="1"/>
          </p:cNvGraphicFramePr>
          <p:nvPr>
            <p:extLst>
              <p:ext uri="{D42A27DB-BD31-4B8C-83A1-F6EECF244321}">
                <p14:modId xmlns:p14="http://schemas.microsoft.com/office/powerpoint/2010/main" val="4157914854"/>
              </p:ext>
            </p:extLst>
          </p:nvPr>
        </p:nvGraphicFramePr>
        <p:xfrm>
          <a:off x="1524000" y="2012262"/>
          <a:ext cx="9144000" cy="4114803"/>
        </p:xfrm>
        <a:graphic>
          <a:graphicData uri="http://schemas.openxmlformats.org/drawingml/2006/table">
            <a:tbl>
              <a:tblPr/>
              <a:tblGrid>
                <a:gridCol w="3159642">
                  <a:extLst>
                    <a:ext uri="{9D8B030D-6E8A-4147-A177-3AD203B41FA5}">
                      <a16:colId xmlns:a16="http://schemas.microsoft.com/office/drawing/2014/main" val="3505486098"/>
                    </a:ext>
                  </a:extLst>
                </a:gridCol>
                <a:gridCol w="997393">
                  <a:extLst>
                    <a:ext uri="{9D8B030D-6E8A-4147-A177-3AD203B41FA5}">
                      <a16:colId xmlns:a16="http://schemas.microsoft.com/office/drawing/2014/main" val="3718697274"/>
                    </a:ext>
                  </a:extLst>
                </a:gridCol>
                <a:gridCol w="997393">
                  <a:extLst>
                    <a:ext uri="{9D8B030D-6E8A-4147-A177-3AD203B41FA5}">
                      <a16:colId xmlns:a16="http://schemas.microsoft.com/office/drawing/2014/main" val="510957436"/>
                    </a:ext>
                  </a:extLst>
                </a:gridCol>
                <a:gridCol w="997393">
                  <a:extLst>
                    <a:ext uri="{9D8B030D-6E8A-4147-A177-3AD203B41FA5}">
                      <a16:colId xmlns:a16="http://schemas.microsoft.com/office/drawing/2014/main" val="1491660607"/>
                    </a:ext>
                  </a:extLst>
                </a:gridCol>
                <a:gridCol w="997393">
                  <a:extLst>
                    <a:ext uri="{9D8B030D-6E8A-4147-A177-3AD203B41FA5}">
                      <a16:colId xmlns:a16="http://schemas.microsoft.com/office/drawing/2014/main" val="2924459286"/>
                    </a:ext>
                  </a:extLst>
                </a:gridCol>
                <a:gridCol w="997393">
                  <a:extLst>
                    <a:ext uri="{9D8B030D-6E8A-4147-A177-3AD203B41FA5}">
                      <a16:colId xmlns:a16="http://schemas.microsoft.com/office/drawing/2014/main" val="3306757089"/>
                    </a:ext>
                  </a:extLst>
                </a:gridCol>
                <a:gridCol w="997393">
                  <a:extLst>
                    <a:ext uri="{9D8B030D-6E8A-4147-A177-3AD203B41FA5}">
                      <a16:colId xmlns:a16="http://schemas.microsoft.com/office/drawing/2014/main" val="1972555866"/>
                    </a:ext>
                  </a:extLst>
                </a:gridCol>
              </a:tblGrid>
              <a:tr h="374073">
                <a:tc>
                  <a:txBody>
                    <a:bodyPr/>
                    <a:lstStyle/>
                    <a:p>
                      <a:pPr algn="ctr" fontAlgn="ctr"/>
                      <a:r>
                        <a:rPr lang="en-US" sz="1400" b="0" i="0" u="none" strike="noStrike" dirty="0">
                          <a:solidFill>
                            <a:schemeClr val="bg1"/>
                          </a:solidFill>
                          <a:effectLst/>
                          <a:latin typeface="News Gothic MT" panose="020B0504020203020204" pitchFamily="34" charset="0"/>
                        </a:rPr>
                        <a:t>January 2022 Wave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50000"/>
                      </a:schemeClr>
                    </a:solidFill>
                  </a:tcPr>
                </a:tc>
                <a:tc>
                  <a:txBody>
                    <a:bodyPr/>
                    <a:lstStyle/>
                    <a:p>
                      <a:pPr algn="ctr" fontAlgn="ctr"/>
                      <a:r>
                        <a:rPr lang="en-US" sz="1400" b="0" i="0" u="none" strike="noStrike" dirty="0">
                          <a:solidFill>
                            <a:schemeClr val="bg1"/>
                          </a:solidFill>
                          <a:effectLst/>
                          <a:latin typeface="News Gothic MT" panose="020B0504020203020204" pitchFamily="34" charset="0"/>
                        </a:rPr>
                        <a:t>Australia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50000"/>
                      </a:schemeClr>
                    </a:solidFill>
                  </a:tcPr>
                </a:tc>
                <a:tc>
                  <a:txBody>
                    <a:bodyPr/>
                    <a:lstStyle/>
                    <a:p>
                      <a:pPr algn="ctr" fontAlgn="ctr"/>
                      <a:r>
                        <a:rPr lang="en-US" sz="1400" b="0" i="0" u="none" strike="noStrike" dirty="0">
                          <a:solidFill>
                            <a:schemeClr val="bg1"/>
                          </a:solidFill>
                          <a:effectLst/>
                          <a:latin typeface="News Gothic MT" panose="020B0504020203020204" pitchFamily="34" charset="0"/>
                        </a:rPr>
                        <a:t>Canada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50000"/>
                      </a:schemeClr>
                    </a:solidFill>
                  </a:tcPr>
                </a:tc>
                <a:tc>
                  <a:txBody>
                    <a:bodyPr/>
                    <a:lstStyle/>
                    <a:p>
                      <a:pPr algn="ctr" fontAlgn="ctr"/>
                      <a:r>
                        <a:rPr lang="en-US" sz="1400" b="0" i="0" u="none" strike="noStrike" dirty="0">
                          <a:solidFill>
                            <a:schemeClr val="bg1"/>
                          </a:solidFill>
                          <a:effectLst/>
                          <a:latin typeface="News Gothic MT" panose="020B0504020203020204" pitchFamily="34" charset="0"/>
                        </a:rPr>
                        <a:t>France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50000"/>
                      </a:schemeClr>
                    </a:solidFill>
                  </a:tcPr>
                </a:tc>
                <a:tc>
                  <a:txBody>
                    <a:bodyPr/>
                    <a:lstStyle/>
                    <a:p>
                      <a:pPr algn="ctr" fontAlgn="ctr"/>
                      <a:r>
                        <a:rPr lang="en-US" sz="1400" b="0" i="0" u="none" strike="noStrike" dirty="0">
                          <a:solidFill>
                            <a:schemeClr val="bg1"/>
                          </a:solidFill>
                          <a:effectLst/>
                          <a:latin typeface="News Gothic MT" panose="020B0504020203020204" pitchFamily="34" charset="0"/>
                        </a:rPr>
                        <a:t>Germany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50000"/>
                      </a:schemeClr>
                    </a:solidFill>
                  </a:tcPr>
                </a:tc>
                <a:tc>
                  <a:txBody>
                    <a:bodyPr/>
                    <a:lstStyle/>
                    <a:p>
                      <a:pPr algn="ctr" fontAlgn="ctr"/>
                      <a:r>
                        <a:rPr lang="en-US" sz="1400" b="0" i="0" u="none" strike="noStrike" dirty="0">
                          <a:solidFill>
                            <a:schemeClr val="bg1"/>
                          </a:solidFill>
                          <a:effectLst/>
                          <a:latin typeface="News Gothic MT" panose="020B0504020203020204" pitchFamily="34" charset="0"/>
                        </a:rPr>
                        <a:t>Mexico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50000"/>
                      </a:schemeClr>
                    </a:solidFill>
                  </a:tcPr>
                </a:tc>
                <a:tc>
                  <a:txBody>
                    <a:bodyPr/>
                    <a:lstStyle/>
                    <a:p>
                      <a:pPr algn="ctr" fontAlgn="ctr"/>
                      <a:r>
                        <a:rPr lang="en-US" sz="1400" b="0" i="0" u="none" strike="noStrike" dirty="0">
                          <a:solidFill>
                            <a:schemeClr val="bg1"/>
                          </a:solidFill>
                          <a:effectLst/>
                          <a:latin typeface="News Gothic MT" panose="020B0504020203020204" pitchFamily="34" charset="0"/>
                        </a:rPr>
                        <a:t>UK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50000"/>
                      </a:schemeClr>
                    </a:solidFill>
                  </a:tcPr>
                </a:tc>
                <a:extLst>
                  <a:ext uri="{0D108BD9-81ED-4DB2-BD59-A6C34878D82A}">
                    <a16:rowId xmlns:a16="http://schemas.microsoft.com/office/drawing/2014/main" val="1049145303"/>
                  </a:ext>
                </a:extLst>
              </a:tr>
              <a:tr h="374073">
                <a:tc>
                  <a:txBody>
                    <a:bodyPr/>
                    <a:lstStyle/>
                    <a:p>
                      <a:pPr algn="l" fontAlgn="ctr"/>
                      <a:r>
                        <a:rPr lang="en-US" sz="1400" b="0" i="0" u="none" strike="noStrike">
                          <a:solidFill>
                            <a:srgbClr val="000000"/>
                          </a:solidFill>
                          <a:effectLst/>
                          <a:latin typeface="News Gothic MT" panose="020B0504020203020204" pitchFamily="34" charset="0"/>
                        </a:rPr>
                        <a:t>Los Angeles, California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News Gothic MT" panose="020B0504020203020204" pitchFamily="34" charset="0"/>
                        </a:rPr>
                        <a:t>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US" sz="1400" b="0" i="0" u="none" strike="noStrike">
                          <a:solidFill>
                            <a:srgbClr val="000000"/>
                          </a:solidFill>
                          <a:effectLst/>
                          <a:latin typeface="News Gothic MT" panose="020B0504020203020204" pitchFamily="34" charset="0"/>
                        </a:rPr>
                        <a:t>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US" sz="1400" b="0" i="0" u="none" strike="noStrike">
                          <a:solidFill>
                            <a:srgbClr val="000000"/>
                          </a:solidFill>
                          <a:effectLst/>
                          <a:latin typeface="News Gothic MT" panose="020B0504020203020204" pitchFamily="34" charset="0"/>
                        </a:rPr>
                        <a:t>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US" sz="1400" b="0" i="0" u="none" strike="noStrike">
                          <a:solidFill>
                            <a:srgbClr val="000000"/>
                          </a:solidFill>
                          <a:effectLst/>
                          <a:latin typeface="News Gothic MT" panose="020B0504020203020204" pitchFamily="34" charset="0"/>
                        </a:rPr>
                        <a:t>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C27C"/>
                    </a:solidFill>
                  </a:tcPr>
                </a:tc>
                <a:tc>
                  <a:txBody>
                    <a:bodyPr/>
                    <a:lstStyle/>
                    <a:p>
                      <a:pPr algn="ctr" fontAlgn="ctr"/>
                      <a:r>
                        <a:rPr lang="en-US" sz="1400" b="0" i="0" u="none" strike="noStrike" dirty="0">
                          <a:solidFill>
                            <a:srgbClr val="000000"/>
                          </a:solidFill>
                          <a:effectLst/>
                          <a:latin typeface="News Gothic MT" panose="020B0504020203020204" pitchFamily="34" charset="0"/>
                        </a:rPr>
                        <a:t>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US" sz="1400" b="0" i="0" u="none" strike="noStrike">
                          <a:solidFill>
                            <a:srgbClr val="000000"/>
                          </a:solidFill>
                          <a:effectLst/>
                          <a:latin typeface="News Gothic MT" panose="020B0504020203020204" pitchFamily="34" charset="0"/>
                        </a:rPr>
                        <a:t>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AC57D"/>
                    </a:solidFill>
                  </a:tcPr>
                </a:tc>
                <a:extLst>
                  <a:ext uri="{0D108BD9-81ED-4DB2-BD59-A6C34878D82A}">
                    <a16:rowId xmlns:a16="http://schemas.microsoft.com/office/drawing/2014/main" val="1809166107"/>
                  </a:ext>
                </a:extLst>
              </a:tr>
              <a:tr h="374073">
                <a:tc>
                  <a:txBody>
                    <a:bodyPr/>
                    <a:lstStyle/>
                    <a:p>
                      <a:pPr algn="l" fontAlgn="ctr"/>
                      <a:r>
                        <a:rPr lang="en-US" sz="1400" b="0" i="0" u="none" strike="noStrike" dirty="0">
                          <a:solidFill>
                            <a:srgbClr val="000000"/>
                          </a:solidFill>
                          <a:effectLst/>
                          <a:latin typeface="News Gothic MT" panose="020B0504020203020204" pitchFamily="34" charset="0"/>
                        </a:rPr>
                        <a:t>San Francisco, California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News Gothic MT" panose="020B0504020203020204" pitchFamily="34" charset="0"/>
                        </a:rPr>
                        <a:t>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D380"/>
                    </a:solidFill>
                  </a:tcPr>
                </a:tc>
                <a:tc>
                  <a:txBody>
                    <a:bodyPr/>
                    <a:lstStyle/>
                    <a:p>
                      <a:pPr algn="ctr" fontAlgn="ctr"/>
                      <a:r>
                        <a:rPr lang="en-US" sz="1400" b="0" i="0" u="none" strike="noStrike">
                          <a:solidFill>
                            <a:srgbClr val="000000"/>
                          </a:solidFill>
                          <a:effectLst/>
                          <a:latin typeface="News Gothic MT" panose="020B0504020203020204" pitchFamily="34" charset="0"/>
                        </a:rPr>
                        <a:t>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5E984"/>
                    </a:solidFill>
                  </a:tcPr>
                </a:tc>
                <a:tc>
                  <a:txBody>
                    <a:bodyPr/>
                    <a:lstStyle/>
                    <a:p>
                      <a:pPr algn="ctr" fontAlgn="ctr"/>
                      <a:r>
                        <a:rPr lang="en-US" sz="1400" b="0" i="0" u="none" strike="noStrike">
                          <a:solidFill>
                            <a:srgbClr val="000000"/>
                          </a:solidFill>
                          <a:effectLst/>
                          <a:latin typeface="News Gothic MT" panose="020B0504020203020204" pitchFamily="34" charset="0"/>
                        </a:rPr>
                        <a:t>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6C97E"/>
                    </a:solidFill>
                  </a:tcPr>
                </a:tc>
                <a:tc>
                  <a:txBody>
                    <a:bodyPr/>
                    <a:lstStyle/>
                    <a:p>
                      <a:pPr algn="ctr" fontAlgn="ctr"/>
                      <a:r>
                        <a:rPr lang="en-US" sz="1400" b="0" i="0" u="none" strike="noStrike">
                          <a:solidFill>
                            <a:srgbClr val="000000"/>
                          </a:solidFill>
                          <a:effectLst/>
                          <a:latin typeface="News Gothic MT" panose="020B0504020203020204" pitchFamily="34" charset="0"/>
                        </a:rPr>
                        <a:t>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US" sz="1400" b="0" i="0" u="none" strike="noStrike">
                          <a:solidFill>
                            <a:srgbClr val="000000"/>
                          </a:solidFill>
                          <a:effectLst/>
                          <a:latin typeface="News Gothic MT" panose="020B0504020203020204" pitchFamily="34" charset="0"/>
                        </a:rPr>
                        <a:t>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583"/>
                    </a:solidFill>
                  </a:tcPr>
                </a:tc>
                <a:tc>
                  <a:txBody>
                    <a:bodyPr/>
                    <a:lstStyle/>
                    <a:p>
                      <a:pPr algn="ctr" fontAlgn="ctr"/>
                      <a:r>
                        <a:rPr lang="en-US" sz="1400" b="0" i="0" u="none" strike="noStrike">
                          <a:solidFill>
                            <a:srgbClr val="000000"/>
                          </a:solidFill>
                          <a:effectLst/>
                          <a:latin typeface="News Gothic MT" panose="020B0504020203020204" pitchFamily="34" charset="0"/>
                        </a:rPr>
                        <a:t>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extLst>
                  <a:ext uri="{0D108BD9-81ED-4DB2-BD59-A6C34878D82A}">
                    <a16:rowId xmlns:a16="http://schemas.microsoft.com/office/drawing/2014/main" val="1738434323"/>
                  </a:ext>
                </a:extLst>
              </a:tr>
              <a:tr h="374073">
                <a:tc>
                  <a:txBody>
                    <a:bodyPr/>
                    <a:lstStyle/>
                    <a:p>
                      <a:pPr algn="l" fontAlgn="ctr"/>
                      <a:r>
                        <a:rPr lang="en-US" sz="1400" b="0" i="0" u="none" strike="noStrike" dirty="0">
                          <a:solidFill>
                            <a:srgbClr val="000000"/>
                          </a:solidFill>
                          <a:effectLst/>
                          <a:latin typeface="News Gothic MT" panose="020B0504020203020204" pitchFamily="34" charset="0"/>
                        </a:rPr>
                        <a:t>San Diego, California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News Gothic MT" panose="020B0504020203020204" pitchFamily="34" charset="0"/>
                        </a:rPr>
                        <a:t>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en-US" sz="1400" b="0" i="0" u="none" strike="noStrike">
                          <a:solidFill>
                            <a:srgbClr val="000000"/>
                          </a:solidFill>
                          <a:effectLst/>
                          <a:latin typeface="News Gothic MT" panose="020B0504020203020204" pitchFamily="34" charset="0"/>
                        </a:rPr>
                        <a:t>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en-US" sz="1400" b="0" i="0" u="none" strike="noStrike">
                          <a:solidFill>
                            <a:srgbClr val="000000"/>
                          </a:solidFill>
                          <a:effectLst/>
                          <a:latin typeface="News Gothic MT" panose="020B0504020203020204" pitchFamily="34" charset="0"/>
                        </a:rPr>
                        <a:t>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576"/>
                    </a:solidFill>
                  </a:tcPr>
                </a:tc>
                <a:tc>
                  <a:txBody>
                    <a:bodyPr/>
                    <a:lstStyle/>
                    <a:p>
                      <a:pPr algn="ctr" fontAlgn="ctr"/>
                      <a:r>
                        <a:rPr lang="en-US" sz="1400" b="0" i="0" u="none" strike="noStrike">
                          <a:solidFill>
                            <a:srgbClr val="000000"/>
                          </a:solidFill>
                          <a:effectLst/>
                          <a:latin typeface="News Gothic MT" panose="020B0504020203020204" pitchFamily="34" charset="0"/>
                        </a:rPr>
                        <a:t>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470"/>
                    </a:solidFill>
                  </a:tcPr>
                </a:tc>
                <a:tc>
                  <a:txBody>
                    <a:bodyPr/>
                    <a:lstStyle/>
                    <a:p>
                      <a:pPr algn="ctr" fontAlgn="ctr"/>
                      <a:r>
                        <a:rPr lang="en-US" sz="1400" b="0" i="0" u="none" strike="noStrike">
                          <a:solidFill>
                            <a:srgbClr val="000000"/>
                          </a:solidFill>
                          <a:effectLst/>
                          <a:latin typeface="News Gothic MT" panose="020B0504020203020204" pitchFamily="34" charset="0"/>
                        </a:rPr>
                        <a:t>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A77"/>
                    </a:solidFill>
                  </a:tcPr>
                </a:tc>
                <a:tc>
                  <a:txBody>
                    <a:bodyPr/>
                    <a:lstStyle/>
                    <a:p>
                      <a:pPr algn="ctr" fontAlgn="ctr"/>
                      <a:r>
                        <a:rPr lang="en-US" sz="1400" b="0" i="0" u="none" strike="noStrike">
                          <a:solidFill>
                            <a:srgbClr val="000000"/>
                          </a:solidFill>
                          <a:effectLst/>
                          <a:latin typeface="News Gothic MT" panose="020B0504020203020204" pitchFamily="34" charset="0"/>
                        </a:rPr>
                        <a:t>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extLst>
                  <a:ext uri="{0D108BD9-81ED-4DB2-BD59-A6C34878D82A}">
                    <a16:rowId xmlns:a16="http://schemas.microsoft.com/office/drawing/2014/main" val="376853745"/>
                  </a:ext>
                </a:extLst>
              </a:tr>
              <a:tr h="374073">
                <a:tc>
                  <a:txBody>
                    <a:bodyPr/>
                    <a:lstStyle/>
                    <a:p>
                      <a:pPr algn="l" fontAlgn="ctr"/>
                      <a:r>
                        <a:rPr lang="en-US" sz="1400" b="0" i="0" u="none" strike="noStrike">
                          <a:solidFill>
                            <a:srgbClr val="000000"/>
                          </a:solidFill>
                          <a:effectLst/>
                          <a:latin typeface="News Gothic MT" panose="020B0504020203020204" pitchFamily="34" charset="0"/>
                        </a:rPr>
                        <a:t>Anaheim / Orange County, California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News Gothic MT" panose="020B0504020203020204" pitchFamily="34" charset="0"/>
                        </a:rPr>
                        <a:t>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67D"/>
                    </a:solidFill>
                  </a:tcPr>
                </a:tc>
                <a:tc>
                  <a:txBody>
                    <a:bodyPr/>
                    <a:lstStyle/>
                    <a:p>
                      <a:pPr algn="ctr" fontAlgn="ctr"/>
                      <a:r>
                        <a:rPr lang="en-US" sz="1400" b="0" i="0" u="none" strike="noStrike">
                          <a:solidFill>
                            <a:srgbClr val="000000"/>
                          </a:solidFill>
                          <a:effectLst/>
                          <a:latin typeface="News Gothic MT" panose="020B0504020203020204" pitchFamily="34" charset="0"/>
                        </a:rPr>
                        <a:t>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F7B"/>
                    </a:solidFill>
                  </a:tcPr>
                </a:tc>
                <a:tc>
                  <a:txBody>
                    <a:bodyPr/>
                    <a:lstStyle/>
                    <a:p>
                      <a:pPr algn="ctr" fontAlgn="ctr"/>
                      <a:r>
                        <a:rPr lang="en-US" sz="1400" b="0" i="0" u="none" strike="noStrike">
                          <a:solidFill>
                            <a:srgbClr val="000000"/>
                          </a:solidFill>
                          <a:effectLst/>
                          <a:latin typeface="News Gothic MT" panose="020B0504020203020204" pitchFamily="34" charset="0"/>
                        </a:rPr>
                        <a:t>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en-US" sz="1400" b="0" i="0" u="none" strike="noStrike">
                          <a:solidFill>
                            <a:srgbClr val="000000"/>
                          </a:solidFill>
                          <a:effectLst/>
                          <a:latin typeface="News Gothic MT" panose="020B0504020203020204" pitchFamily="34" charset="0"/>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en-US" sz="1400" b="0" i="0" u="none" strike="noStrike">
                          <a:solidFill>
                            <a:srgbClr val="000000"/>
                          </a:solidFill>
                          <a:effectLst/>
                          <a:latin typeface="News Gothic MT" panose="020B0504020203020204" pitchFamily="34" charset="0"/>
                        </a:rPr>
                        <a:t>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en-US" sz="1400" b="0" i="0" u="none" strike="noStrike">
                          <a:solidFill>
                            <a:srgbClr val="000000"/>
                          </a:solidFill>
                          <a:effectLst/>
                          <a:latin typeface="News Gothic MT" panose="020B0504020203020204" pitchFamily="34" charset="0"/>
                        </a:rPr>
                        <a:t>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D75"/>
                    </a:solidFill>
                  </a:tcPr>
                </a:tc>
                <a:extLst>
                  <a:ext uri="{0D108BD9-81ED-4DB2-BD59-A6C34878D82A}">
                    <a16:rowId xmlns:a16="http://schemas.microsoft.com/office/drawing/2014/main" val="1767511164"/>
                  </a:ext>
                </a:extLst>
              </a:tr>
              <a:tr h="374073">
                <a:tc>
                  <a:txBody>
                    <a:bodyPr/>
                    <a:lstStyle/>
                    <a:p>
                      <a:pPr algn="l" fontAlgn="b"/>
                      <a:endParaRPr lang="en-US" sz="1400" b="0" i="0" u="none" strike="noStrike">
                        <a:solidFill>
                          <a:srgbClr val="000000"/>
                        </a:solidFill>
                        <a:effectLst/>
                        <a:latin typeface="News Gothic MT" panose="020B0504020203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News Gothic MT" panose="020B0504020203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News Gothic MT" panose="020B0504020203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News Gothic MT" panose="020B0504020203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News Gothic MT" panose="020B0504020203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News Gothic MT" panose="020B0504020203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News Gothic MT" panose="020B0504020203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0306932"/>
                  </a:ext>
                </a:extLst>
              </a:tr>
              <a:tr h="374073">
                <a:tc>
                  <a:txBody>
                    <a:bodyPr/>
                    <a:lstStyle/>
                    <a:p>
                      <a:pPr algn="ctr" fontAlgn="ctr"/>
                      <a:r>
                        <a:rPr lang="en-US" sz="1400" b="0" i="0" u="none" strike="noStrike" dirty="0">
                          <a:solidFill>
                            <a:schemeClr val="bg1"/>
                          </a:solidFill>
                          <a:effectLst/>
                          <a:latin typeface="News Gothic MT" panose="020B0504020203020204" pitchFamily="34" charset="0"/>
                        </a:rPr>
                        <a:t>April 2022 Wave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50000"/>
                      </a:schemeClr>
                    </a:solidFill>
                  </a:tcPr>
                </a:tc>
                <a:tc>
                  <a:txBody>
                    <a:bodyPr/>
                    <a:lstStyle/>
                    <a:p>
                      <a:pPr algn="ctr" fontAlgn="ctr"/>
                      <a:r>
                        <a:rPr lang="en-US" sz="1400" b="0" i="0" u="none" strike="noStrike" dirty="0">
                          <a:solidFill>
                            <a:schemeClr val="bg1"/>
                          </a:solidFill>
                          <a:effectLst/>
                          <a:latin typeface="News Gothic MT" panose="020B0504020203020204" pitchFamily="34" charset="0"/>
                        </a:rPr>
                        <a:t>Australia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50000"/>
                      </a:schemeClr>
                    </a:solidFill>
                  </a:tcPr>
                </a:tc>
                <a:tc>
                  <a:txBody>
                    <a:bodyPr/>
                    <a:lstStyle/>
                    <a:p>
                      <a:pPr algn="ctr" fontAlgn="ctr"/>
                      <a:r>
                        <a:rPr lang="en-US" sz="1400" b="0" i="0" u="none" strike="noStrike" dirty="0">
                          <a:solidFill>
                            <a:schemeClr val="bg1"/>
                          </a:solidFill>
                          <a:effectLst/>
                          <a:latin typeface="News Gothic MT" panose="020B0504020203020204" pitchFamily="34" charset="0"/>
                        </a:rPr>
                        <a:t>Canada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50000"/>
                      </a:schemeClr>
                    </a:solidFill>
                  </a:tcPr>
                </a:tc>
                <a:tc>
                  <a:txBody>
                    <a:bodyPr/>
                    <a:lstStyle/>
                    <a:p>
                      <a:pPr algn="ctr" fontAlgn="ctr"/>
                      <a:r>
                        <a:rPr lang="en-US" sz="1400" b="0" i="0" u="none" strike="noStrike" dirty="0">
                          <a:solidFill>
                            <a:schemeClr val="bg1"/>
                          </a:solidFill>
                          <a:effectLst/>
                          <a:latin typeface="News Gothic MT" panose="020B0504020203020204" pitchFamily="34" charset="0"/>
                        </a:rPr>
                        <a:t>France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50000"/>
                      </a:schemeClr>
                    </a:solidFill>
                  </a:tcPr>
                </a:tc>
                <a:tc>
                  <a:txBody>
                    <a:bodyPr/>
                    <a:lstStyle/>
                    <a:p>
                      <a:pPr algn="ctr" fontAlgn="ctr"/>
                      <a:r>
                        <a:rPr lang="en-US" sz="1400" b="0" i="0" u="none" strike="noStrike" dirty="0">
                          <a:solidFill>
                            <a:schemeClr val="bg1"/>
                          </a:solidFill>
                          <a:effectLst/>
                          <a:latin typeface="News Gothic MT" panose="020B0504020203020204" pitchFamily="34" charset="0"/>
                        </a:rPr>
                        <a:t>Germany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50000"/>
                      </a:schemeClr>
                    </a:solidFill>
                  </a:tcPr>
                </a:tc>
                <a:tc>
                  <a:txBody>
                    <a:bodyPr/>
                    <a:lstStyle/>
                    <a:p>
                      <a:pPr algn="ctr" fontAlgn="ctr"/>
                      <a:r>
                        <a:rPr lang="en-US" sz="1400" b="0" i="0" u="none" strike="noStrike" dirty="0">
                          <a:solidFill>
                            <a:schemeClr val="bg1"/>
                          </a:solidFill>
                          <a:effectLst/>
                          <a:latin typeface="News Gothic MT" panose="020B0504020203020204" pitchFamily="34" charset="0"/>
                        </a:rPr>
                        <a:t>Mexico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50000"/>
                      </a:schemeClr>
                    </a:solidFill>
                  </a:tcPr>
                </a:tc>
                <a:tc>
                  <a:txBody>
                    <a:bodyPr/>
                    <a:lstStyle/>
                    <a:p>
                      <a:pPr algn="ctr" fontAlgn="ctr"/>
                      <a:r>
                        <a:rPr lang="en-US" sz="1400" b="0" i="0" u="none" strike="noStrike" dirty="0">
                          <a:solidFill>
                            <a:schemeClr val="bg1"/>
                          </a:solidFill>
                          <a:effectLst/>
                          <a:latin typeface="News Gothic MT" panose="020B0504020203020204" pitchFamily="34" charset="0"/>
                        </a:rPr>
                        <a:t>UK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50000"/>
                      </a:schemeClr>
                    </a:solidFill>
                  </a:tcPr>
                </a:tc>
                <a:extLst>
                  <a:ext uri="{0D108BD9-81ED-4DB2-BD59-A6C34878D82A}">
                    <a16:rowId xmlns:a16="http://schemas.microsoft.com/office/drawing/2014/main" val="1307390794"/>
                  </a:ext>
                </a:extLst>
              </a:tr>
              <a:tr h="374073">
                <a:tc>
                  <a:txBody>
                    <a:bodyPr/>
                    <a:lstStyle/>
                    <a:p>
                      <a:pPr algn="l" fontAlgn="ctr"/>
                      <a:r>
                        <a:rPr lang="en-US" sz="1400" b="0" i="0" u="none" strike="noStrike">
                          <a:solidFill>
                            <a:srgbClr val="000000"/>
                          </a:solidFill>
                          <a:effectLst/>
                          <a:latin typeface="News Gothic MT" panose="020B0504020203020204" pitchFamily="34" charset="0"/>
                        </a:rPr>
                        <a:t>Los Angeles, California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News Gothic MT" panose="020B0504020203020204" pitchFamily="34" charset="0"/>
                        </a:rPr>
                        <a:t>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US" sz="1400" b="0" i="0" u="none" strike="noStrike">
                          <a:solidFill>
                            <a:srgbClr val="000000"/>
                          </a:solidFill>
                          <a:effectLst/>
                          <a:latin typeface="News Gothic MT" panose="020B0504020203020204" pitchFamily="34" charset="0"/>
                        </a:rPr>
                        <a:t>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US" sz="1400" b="0" i="0" u="none" strike="noStrike">
                          <a:solidFill>
                            <a:srgbClr val="000000"/>
                          </a:solidFill>
                          <a:effectLst/>
                          <a:latin typeface="News Gothic MT" panose="020B0504020203020204" pitchFamily="34" charset="0"/>
                        </a:rPr>
                        <a:t>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US" sz="1400" b="0" i="0" u="none" strike="noStrike">
                          <a:solidFill>
                            <a:srgbClr val="000000"/>
                          </a:solidFill>
                          <a:effectLst/>
                          <a:latin typeface="News Gothic MT" panose="020B0504020203020204" pitchFamily="34" charset="0"/>
                        </a:rPr>
                        <a:t>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4C37C"/>
                    </a:solidFill>
                  </a:tcPr>
                </a:tc>
                <a:tc>
                  <a:txBody>
                    <a:bodyPr/>
                    <a:lstStyle/>
                    <a:p>
                      <a:pPr algn="ctr" fontAlgn="ctr"/>
                      <a:r>
                        <a:rPr lang="en-US" sz="1400" b="0" i="0" u="none" strike="noStrike">
                          <a:solidFill>
                            <a:srgbClr val="000000"/>
                          </a:solidFill>
                          <a:effectLst/>
                          <a:latin typeface="News Gothic MT" panose="020B0504020203020204" pitchFamily="34" charset="0"/>
                        </a:rPr>
                        <a:t>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US" sz="1400" b="0" i="0" u="none" strike="noStrike">
                          <a:solidFill>
                            <a:srgbClr val="000000"/>
                          </a:solidFill>
                          <a:effectLst/>
                          <a:latin typeface="News Gothic MT" panose="020B0504020203020204" pitchFamily="34" charset="0"/>
                        </a:rPr>
                        <a:t>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extLst>
                  <a:ext uri="{0D108BD9-81ED-4DB2-BD59-A6C34878D82A}">
                    <a16:rowId xmlns:a16="http://schemas.microsoft.com/office/drawing/2014/main" val="2412899989"/>
                  </a:ext>
                </a:extLst>
              </a:tr>
              <a:tr h="374073">
                <a:tc>
                  <a:txBody>
                    <a:bodyPr/>
                    <a:lstStyle/>
                    <a:p>
                      <a:pPr algn="l" fontAlgn="ctr"/>
                      <a:r>
                        <a:rPr lang="en-US" sz="1400" b="0" i="0" u="none" strike="noStrike">
                          <a:solidFill>
                            <a:srgbClr val="000000"/>
                          </a:solidFill>
                          <a:effectLst/>
                          <a:latin typeface="News Gothic MT" panose="020B0504020203020204" pitchFamily="34" charset="0"/>
                        </a:rPr>
                        <a:t>San Francisco, California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News Gothic MT" panose="020B0504020203020204" pitchFamily="34" charset="0"/>
                        </a:rPr>
                        <a:t>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AD881"/>
                    </a:solidFill>
                  </a:tcPr>
                </a:tc>
                <a:tc>
                  <a:txBody>
                    <a:bodyPr/>
                    <a:lstStyle/>
                    <a:p>
                      <a:pPr algn="ctr" fontAlgn="ctr"/>
                      <a:r>
                        <a:rPr lang="en-US" sz="1400" b="0" i="0" u="none" strike="noStrike">
                          <a:solidFill>
                            <a:srgbClr val="000000"/>
                          </a:solidFill>
                          <a:effectLst/>
                          <a:latin typeface="News Gothic MT" panose="020B0504020203020204" pitchFamily="34" charset="0"/>
                        </a:rPr>
                        <a:t>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DD82"/>
                    </a:solidFill>
                  </a:tcPr>
                </a:tc>
                <a:tc>
                  <a:txBody>
                    <a:bodyPr/>
                    <a:lstStyle/>
                    <a:p>
                      <a:pPr algn="ctr" fontAlgn="ctr"/>
                      <a:r>
                        <a:rPr lang="en-US" sz="1400" b="0" i="0" u="none" strike="noStrike">
                          <a:solidFill>
                            <a:srgbClr val="000000"/>
                          </a:solidFill>
                          <a:effectLst/>
                          <a:latin typeface="News Gothic MT" panose="020B0504020203020204" pitchFamily="34" charset="0"/>
                        </a:rPr>
                        <a:t>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CD7E"/>
                    </a:solidFill>
                  </a:tcPr>
                </a:tc>
                <a:tc>
                  <a:txBody>
                    <a:bodyPr/>
                    <a:lstStyle/>
                    <a:p>
                      <a:pPr algn="ctr" fontAlgn="ctr"/>
                      <a:r>
                        <a:rPr lang="en-US" sz="1400" b="0" i="0" u="none" strike="noStrike">
                          <a:solidFill>
                            <a:srgbClr val="000000"/>
                          </a:solidFill>
                          <a:effectLst/>
                          <a:latin typeface="News Gothic MT" panose="020B0504020203020204" pitchFamily="34" charset="0"/>
                        </a:rPr>
                        <a:t>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US" sz="1400" b="0" i="0" u="none" strike="noStrike">
                          <a:solidFill>
                            <a:srgbClr val="000000"/>
                          </a:solidFill>
                          <a:effectLst/>
                          <a:latin typeface="News Gothic MT" panose="020B0504020203020204" pitchFamily="34" charset="0"/>
                        </a:rPr>
                        <a:t>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DA80"/>
                    </a:solidFill>
                  </a:tcPr>
                </a:tc>
                <a:tc>
                  <a:txBody>
                    <a:bodyPr/>
                    <a:lstStyle/>
                    <a:p>
                      <a:pPr algn="ctr" fontAlgn="ctr"/>
                      <a:r>
                        <a:rPr lang="en-US" sz="1400" b="0" i="0" u="none" strike="noStrike">
                          <a:solidFill>
                            <a:srgbClr val="000000"/>
                          </a:solidFill>
                          <a:effectLst/>
                          <a:latin typeface="News Gothic MT" panose="020B0504020203020204" pitchFamily="34" charset="0"/>
                        </a:rPr>
                        <a:t>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C27C"/>
                    </a:solidFill>
                  </a:tcPr>
                </a:tc>
                <a:extLst>
                  <a:ext uri="{0D108BD9-81ED-4DB2-BD59-A6C34878D82A}">
                    <a16:rowId xmlns:a16="http://schemas.microsoft.com/office/drawing/2014/main" val="3481432101"/>
                  </a:ext>
                </a:extLst>
              </a:tr>
              <a:tr h="374073">
                <a:tc>
                  <a:txBody>
                    <a:bodyPr/>
                    <a:lstStyle/>
                    <a:p>
                      <a:pPr algn="l" fontAlgn="ctr"/>
                      <a:r>
                        <a:rPr lang="en-US" sz="1400" b="0" i="0" u="none" strike="noStrike">
                          <a:solidFill>
                            <a:srgbClr val="000000"/>
                          </a:solidFill>
                          <a:effectLst/>
                          <a:latin typeface="News Gothic MT" panose="020B0504020203020204" pitchFamily="34" charset="0"/>
                        </a:rPr>
                        <a:t>San Diego, California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News Gothic MT" panose="020B0504020203020204" pitchFamily="34" charset="0"/>
                        </a:rPr>
                        <a:t>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en-US" sz="1400" b="0" i="0" u="none" strike="noStrike">
                          <a:solidFill>
                            <a:srgbClr val="000000"/>
                          </a:solidFill>
                          <a:effectLst/>
                          <a:latin typeface="News Gothic MT" panose="020B0504020203020204" pitchFamily="34" charset="0"/>
                        </a:rPr>
                        <a:t>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en-US" sz="1400" b="0" i="0" u="none" strike="noStrike">
                          <a:solidFill>
                            <a:srgbClr val="000000"/>
                          </a:solidFill>
                          <a:effectLst/>
                          <a:latin typeface="News Gothic MT" panose="020B0504020203020204" pitchFamily="34" charset="0"/>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871"/>
                    </a:solidFill>
                  </a:tcPr>
                </a:tc>
                <a:tc>
                  <a:txBody>
                    <a:bodyPr/>
                    <a:lstStyle/>
                    <a:p>
                      <a:pPr algn="ctr" fontAlgn="ctr"/>
                      <a:r>
                        <a:rPr lang="en-US" sz="1400" b="0" i="0" u="none" strike="noStrike">
                          <a:solidFill>
                            <a:srgbClr val="000000"/>
                          </a:solidFill>
                          <a:effectLst/>
                          <a:latin typeface="News Gothic MT" panose="020B0504020203020204" pitchFamily="34" charset="0"/>
                        </a:rPr>
                        <a:t>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7E6F"/>
                    </a:solidFill>
                  </a:tcPr>
                </a:tc>
                <a:tc>
                  <a:txBody>
                    <a:bodyPr/>
                    <a:lstStyle/>
                    <a:p>
                      <a:pPr algn="ctr" fontAlgn="ctr"/>
                      <a:r>
                        <a:rPr lang="en-US" sz="1400" b="0" i="0" u="none" strike="noStrike">
                          <a:solidFill>
                            <a:srgbClr val="000000"/>
                          </a:solidFill>
                          <a:effectLst/>
                          <a:latin typeface="News Gothic MT" panose="020B0504020203020204" pitchFamily="34" charset="0"/>
                        </a:rPr>
                        <a:t>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B84"/>
                    </a:solidFill>
                  </a:tcPr>
                </a:tc>
                <a:tc>
                  <a:txBody>
                    <a:bodyPr/>
                    <a:lstStyle/>
                    <a:p>
                      <a:pPr algn="ctr" fontAlgn="ctr"/>
                      <a:r>
                        <a:rPr lang="en-US" sz="1400" b="0" i="0" u="none" strike="noStrike">
                          <a:solidFill>
                            <a:srgbClr val="000000"/>
                          </a:solidFill>
                          <a:effectLst/>
                          <a:latin typeface="News Gothic MT" panose="020B0504020203020204" pitchFamily="34" charset="0"/>
                        </a:rPr>
                        <a:t>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extLst>
                  <a:ext uri="{0D108BD9-81ED-4DB2-BD59-A6C34878D82A}">
                    <a16:rowId xmlns:a16="http://schemas.microsoft.com/office/drawing/2014/main" val="1220570398"/>
                  </a:ext>
                </a:extLst>
              </a:tr>
              <a:tr h="374073">
                <a:tc>
                  <a:txBody>
                    <a:bodyPr/>
                    <a:lstStyle/>
                    <a:p>
                      <a:pPr algn="l" fontAlgn="ctr"/>
                      <a:r>
                        <a:rPr lang="en-US" sz="1400" b="0" i="0" u="none" strike="noStrike">
                          <a:solidFill>
                            <a:srgbClr val="000000"/>
                          </a:solidFill>
                          <a:effectLst/>
                          <a:latin typeface="News Gothic MT" panose="020B0504020203020204" pitchFamily="34" charset="0"/>
                        </a:rPr>
                        <a:t>Anaheim / Orange County, California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News Gothic MT" panose="020B0504020203020204" pitchFamily="34" charset="0"/>
                        </a:rPr>
                        <a:t>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37C"/>
                    </a:solidFill>
                  </a:tcPr>
                </a:tc>
                <a:tc>
                  <a:txBody>
                    <a:bodyPr/>
                    <a:lstStyle/>
                    <a:p>
                      <a:pPr algn="ctr" fontAlgn="ctr"/>
                      <a:r>
                        <a:rPr lang="en-US" sz="1400" b="0" i="0" u="none" strike="noStrike">
                          <a:solidFill>
                            <a:srgbClr val="000000"/>
                          </a:solidFill>
                          <a:effectLst/>
                          <a:latin typeface="News Gothic MT" panose="020B0504020203020204" pitchFamily="34" charset="0"/>
                        </a:rPr>
                        <a:t>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F75"/>
                    </a:solidFill>
                  </a:tcPr>
                </a:tc>
                <a:tc>
                  <a:txBody>
                    <a:bodyPr/>
                    <a:lstStyle/>
                    <a:p>
                      <a:pPr algn="ctr" fontAlgn="ctr"/>
                      <a:r>
                        <a:rPr lang="en-US" sz="1400" b="0" i="0" u="none" strike="noStrike">
                          <a:solidFill>
                            <a:srgbClr val="000000"/>
                          </a:solidFill>
                          <a:effectLst/>
                          <a:latin typeface="News Gothic MT" panose="020B0504020203020204" pitchFamily="34" charset="0"/>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en-US" sz="1400" b="0" i="0" u="none" strike="noStrike">
                          <a:solidFill>
                            <a:srgbClr val="000000"/>
                          </a:solidFill>
                          <a:effectLst/>
                          <a:latin typeface="News Gothic MT" panose="020B0504020203020204" pitchFamily="34" charset="0"/>
                        </a:rPr>
                        <a:t>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en-US" sz="1400" b="0" i="0" u="none" strike="noStrike">
                          <a:solidFill>
                            <a:srgbClr val="000000"/>
                          </a:solidFill>
                          <a:effectLst/>
                          <a:latin typeface="News Gothic MT" panose="020B0504020203020204" pitchFamily="34" charset="0"/>
                        </a:rPr>
                        <a:t>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en-US" sz="1400" b="0" i="0" u="none" strike="noStrike" dirty="0">
                          <a:solidFill>
                            <a:srgbClr val="000000"/>
                          </a:solidFill>
                          <a:effectLst/>
                          <a:latin typeface="News Gothic MT" panose="020B0504020203020204" pitchFamily="34" charset="0"/>
                        </a:rPr>
                        <a:t>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D6B"/>
                    </a:solidFill>
                  </a:tcPr>
                </a:tc>
                <a:extLst>
                  <a:ext uri="{0D108BD9-81ED-4DB2-BD59-A6C34878D82A}">
                    <a16:rowId xmlns:a16="http://schemas.microsoft.com/office/drawing/2014/main" val="2626431747"/>
                  </a:ext>
                </a:extLst>
              </a:tr>
            </a:tbl>
          </a:graphicData>
        </a:graphic>
      </p:graphicFrame>
      <p:sp>
        <p:nvSpPr>
          <p:cNvPr id="7" name="TextBox 6">
            <a:extLst>
              <a:ext uri="{FF2B5EF4-FFF2-40B4-BE49-F238E27FC236}">
                <a16:creationId xmlns:a16="http://schemas.microsoft.com/office/drawing/2014/main" id="{DCE3F054-09AE-D91E-16DB-A54BCDB8F039}"/>
              </a:ext>
            </a:extLst>
          </p:cNvPr>
          <p:cNvSpPr txBox="1"/>
          <p:nvPr/>
        </p:nvSpPr>
        <p:spPr>
          <a:xfrm>
            <a:off x="1037716" y="1389716"/>
            <a:ext cx="11025206" cy="461665"/>
          </a:xfrm>
          <a:prstGeom prst="rect">
            <a:avLst/>
          </a:prstGeom>
          <a:noFill/>
        </p:spPr>
        <p:txBody>
          <a:bodyPr wrap="square" rtlCol="0">
            <a:spAutoFit/>
          </a:bodyPr>
          <a:lstStyle/>
          <a:p>
            <a:pPr marL="285750" lvl="0" indent="-285750">
              <a:buFont typeface="Wingdings" pitchFamily="2" charset="2"/>
              <a:buChar char="§"/>
              <a:defRPr/>
            </a:pPr>
            <a:r>
              <a:rPr lang="en-US" sz="1200" dirty="0">
                <a:solidFill>
                  <a:schemeClr val="tx2"/>
                </a:solidFill>
                <a:latin typeface="News Gothic MT" panose="020B0503020103020203" pitchFamily="34" charset="0"/>
              </a:rPr>
              <a:t>Los Angeles and San Francisco continue to be the top gateways across countries in terms of intent to visit. </a:t>
            </a:r>
          </a:p>
          <a:p>
            <a:pPr marL="285750" lvl="0" indent="-285750">
              <a:buFont typeface="Wingdings" pitchFamily="2" charset="2"/>
              <a:buChar char="§"/>
              <a:defRPr/>
            </a:pPr>
            <a:r>
              <a:rPr lang="en-US" sz="1200" dirty="0">
                <a:solidFill>
                  <a:schemeClr val="tx2"/>
                </a:solidFill>
                <a:latin typeface="News Gothic MT" panose="020B0503020103020203" pitchFamily="34" charset="0"/>
              </a:rPr>
              <a:t>In Canada and France, the intent to visit all gateways dipped in the current wave. </a:t>
            </a:r>
          </a:p>
        </p:txBody>
      </p:sp>
    </p:spTree>
    <p:extLst>
      <p:ext uri="{BB962C8B-B14F-4D97-AF65-F5344CB8AC3E}">
        <p14:creationId xmlns:p14="http://schemas.microsoft.com/office/powerpoint/2010/main" val="2547515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3E319CB-8528-9A4E-B0AB-D970AFF72B1D}"/>
              </a:ext>
            </a:extLst>
          </p:cNvPr>
          <p:cNvSpPr>
            <a:spLocks noGrp="1"/>
          </p:cNvSpPr>
          <p:nvPr>
            <p:ph type="body" sz="quarter" idx="10"/>
          </p:nvPr>
        </p:nvSpPr>
        <p:spPr/>
        <p:txBody>
          <a:bodyPr/>
          <a:lstStyle/>
          <a:p>
            <a:r>
              <a:rPr lang="en-US" dirty="0"/>
              <a:t>Domestic Competitive Context</a:t>
            </a:r>
          </a:p>
        </p:txBody>
      </p:sp>
      <p:sp>
        <p:nvSpPr>
          <p:cNvPr id="9" name="TextBox 8">
            <a:extLst>
              <a:ext uri="{FF2B5EF4-FFF2-40B4-BE49-F238E27FC236}">
                <a16:creationId xmlns:a16="http://schemas.microsoft.com/office/drawing/2014/main" id="{69A693AF-A078-C04C-85A1-B15D90CF93F1}"/>
              </a:ext>
            </a:extLst>
          </p:cNvPr>
          <p:cNvSpPr txBox="1"/>
          <p:nvPr/>
        </p:nvSpPr>
        <p:spPr>
          <a:xfrm>
            <a:off x="1037716" y="1166914"/>
            <a:ext cx="10386905" cy="1384995"/>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200" b="0" i="0" u="none" strike="noStrike" kern="1200" cap="none" spc="0" normalizeH="0" baseline="0" noProof="0" dirty="0">
                <a:ln>
                  <a:noFill/>
                </a:ln>
                <a:solidFill>
                  <a:schemeClr val="tx2"/>
                </a:solidFill>
                <a:effectLst/>
                <a:uLnTx/>
                <a:uFillTx/>
                <a:latin typeface="News Gothic MT" panose="020B0503020103020203" pitchFamily="34" charset="0"/>
                <a:ea typeface="+mn-ea"/>
                <a:cs typeface="+mn-cs"/>
              </a:rPr>
              <a:t>Australians are more likely to visit California than the domestic competitive set of New York, and Nevada/Las Vegas. </a:t>
            </a: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200" b="0" i="0" u="none" strike="noStrike" kern="1200" cap="none" spc="0" normalizeH="0" baseline="0" noProof="0" dirty="0">
                <a:ln>
                  <a:noFill/>
                </a:ln>
                <a:solidFill>
                  <a:schemeClr val="tx2"/>
                </a:solidFill>
                <a:effectLst/>
                <a:uLnTx/>
                <a:uFillTx/>
                <a:latin typeface="News Gothic MT" panose="020B0503020103020203" pitchFamily="34" charset="0"/>
                <a:ea typeface="+mn-ea"/>
                <a:cs typeface="+mn-cs"/>
              </a:rPr>
              <a:t>Among Canadians, interest in visiting California is similar to interest in Florida, NY and Hawai’i.</a:t>
            </a: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200" b="0" i="0" u="none" strike="noStrike" kern="1200" cap="none" spc="0" normalizeH="0" baseline="0" noProof="0" dirty="0">
                <a:ln>
                  <a:noFill/>
                </a:ln>
                <a:solidFill>
                  <a:schemeClr val="tx2"/>
                </a:solidFill>
                <a:effectLst/>
                <a:uLnTx/>
                <a:uFillTx/>
                <a:latin typeface="News Gothic MT" panose="020B0503020103020203" pitchFamily="34" charset="0"/>
                <a:ea typeface="+mn-ea"/>
                <a:cs typeface="+mn-cs"/>
              </a:rPr>
              <a:t>Among </a:t>
            </a:r>
            <a:r>
              <a:rPr lang="en-US" sz="1200" dirty="0">
                <a:solidFill>
                  <a:schemeClr val="tx2"/>
                </a:solidFill>
                <a:latin typeface="News Gothic MT" panose="020B0503020103020203" pitchFamily="34" charset="0"/>
              </a:rPr>
              <a:t>the French, the strongest interest is in visiting NY, but California also generates strong interest – above the aggregate comp set. </a:t>
            </a: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200" b="0" i="0" u="none" strike="noStrike" kern="1200" cap="none" spc="0" normalizeH="0" baseline="0" noProof="0" dirty="0">
                <a:ln>
                  <a:noFill/>
                </a:ln>
                <a:solidFill>
                  <a:schemeClr val="tx2"/>
                </a:solidFill>
                <a:effectLst/>
                <a:uLnTx/>
                <a:uFillTx/>
                <a:latin typeface="News Gothic MT" panose="020B0503020103020203" pitchFamily="34" charset="0"/>
                <a:ea typeface="+mn-ea"/>
                <a:cs typeface="+mn-cs"/>
              </a:rPr>
              <a:t>Germans are similarly likely to visit California as the domestic competition. </a:t>
            </a: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200" b="0" i="0" u="none" strike="noStrike" kern="1200" cap="none" spc="0" normalizeH="0" baseline="0" noProof="0" dirty="0">
                <a:ln>
                  <a:noFill/>
                </a:ln>
                <a:solidFill>
                  <a:schemeClr val="tx2"/>
                </a:solidFill>
                <a:effectLst/>
                <a:uLnTx/>
                <a:uFillTx/>
                <a:latin typeface="News Gothic MT" panose="020B0503020103020203" pitchFamily="34" charset="0"/>
                <a:ea typeface="+mn-ea"/>
                <a:cs typeface="+mn-cs"/>
              </a:rPr>
              <a:t>For </a:t>
            </a:r>
            <a:r>
              <a:rPr kumimoji="0" lang="en-US" sz="1200" b="0" i="0" u="none" strike="noStrike" kern="1200" cap="none" spc="0" normalizeH="0" baseline="0" noProof="0" dirty="0" err="1">
                <a:ln>
                  <a:noFill/>
                </a:ln>
                <a:solidFill>
                  <a:schemeClr val="tx2"/>
                </a:solidFill>
                <a:effectLst/>
                <a:uLnTx/>
                <a:uFillTx/>
                <a:latin typeface="News Gothic MT" panose="020B0503020103020203" pitchFamily="34" charset="0"/>
                <a:ea typeface="+mn-ea"/>
                <a:cs typeface="+mn-cs"/>
              </a:rPr>
              <a:t>Mexi</a:t>
            </a:r>
            <a:r>
              <a:rPr lang="en-US" sz="1200" dirty="0">
                <a:solidFill>
                  <a:schemeClr val="tx2"/>
                </a:solidFill>
                <a:latin typeface="News Gothic MT" panose="020B0503020103020203" pitchFamily="34" charset="0"/>
              </a:rPr>
              <a:t>can travelers, California is the clear favorite, followed by Florida and New York.</a:t>
            </a: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1200" dirty="0">
                <a:solidFill>
                  <a:schemeClr val="tx2"/>
                </a:solidFill>
                <a:latin typeface="News Gothic MT" panose="020B0503020103020203" pitchFamily="34" charset="0"/>
              </a:rPr>
              <a:t>UK presents the greatest challenge in this regard, as the British are more likely to visit Florida and New York.  </a:t>
            </a:r>
            <a:endParaRPr kumimoji="0" lang="en-US" sz="1200" b="0" i="0" u="none" strike="noStrike" kern="1200" cap="none" spc="0" normalizeH="0" baseline="0" noProof="0" dirty="0">
              <a:ln>
                <a:noFill/>
              </a:ln>
              <a:solidFill>
                <a:schemeClr val="tx2"/>
              </a:solidFill>
              <a:effectLst/>
              <a:uLnTx/>
              <a:uFillTx/>
              <a:latin typeface="News Gothic MT" panose="020B0503020103020203"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endParaRPr kumimoji="0" lang="en-US" sz="1200" b="0" i="0" u="none" strike="noStrike" kern="1200" cap="none" spc="0" normalizeH="0" baseline="0" noProof="0" dirty="0">
              <a:ln>
                <a:noFill/>
              </a:ln>
              <a:solidFill>
                <a:schemeClr val="tx2"/>
              </a:solidFill>
              <a:effectLst/>
              <a:uLnTx/>
              <a:uFillTx/>
              <a:latin typeface="News Gothic MT" panose="020B0503020103020203" pitchFamily="34" charset="0"/>
              <a:ea typeface="+mn-ea"/>
              <a:cs typeface="+mn-cs"/>
            </a:endParaRPr>
          </a:p>
        </p:txBody>
      </p:sp>
      <p:sp>
        <p:nvSpPr>
          <p:cNvPr id="10" name="TextBox 9">
            <a:extLst>
              <a:ext uri="{FF2B5EF4-FFF2-40B4-BE49-F238E27FC236}">
                <a16:creationId xmlns:a16="http://schemas.microsoft.com/office/drawing/2014/main" id="{10EBB1CB-A7E4-DB44-B497-BB977D169291}"/>
              </a:ext>
            </a:extLst>
          </p:cNvPr>
          <p:cNvSpPr txBox="1"/>
          <p:nvPr/>
        </p:nvSpPr>
        <p:spPr>
          <a:xfrm>
            <a:off x="0" y="6472858"/>
            <a:ext cx="4926349" cy="553998"/>
          </a:xfrm>
          <a:prstGeom prst="rect">
            <a:avLst/>
          </a:prstGeom>
          <a:noFill/>
        </p:spPr>
        <p:txBody>
          <a:bodyPr wrap="none" rtlCol="0">
            <a:spAutoFit/>
          </a:bodyPr>
          <a:lstStyle/>
          <a:p>
            <a:pPr marR="0" lvl="0" algn="l" defTabSz="914400" rtl="0" eaLnBrk="1" fontAlgn="auto" latinLnBrk="0" hangingPunct="1">
              <a:lnSpc>
                <a:spcPct val="100000"/>
              </a:lnSpc>
              <a:spcBef>
                <a:spcPts val="0"/>
              </a:spcBef>
              <a:spcAft>
                <a:spcPts val="0"/>
              </a:spcAft>
              <a:buClrTx/>
              <a:buSzTx/>
              <a:tabLst/>
              <a:defRPr/>
            </a:pPr>
            <a:r>
              <a:rPr kumimoji="0" lang="en-US" sz="1000" b="0" i="0" u="none" strike="noStrike" kern="1200" cap="none" spc="0" normalizeH="0" baseline="0" noProof="0" dirty="0">
                <a:ln>
                  <a:noFill/>
                </a:ln>
                <a:effectLst/>
                <a:uLnTx/>
                <a:uFillTx/>
                <a:latin typeface="News Gothic MT" panose="020B0503020103020203" pitchFamily="34" charset="0"/>
                <a:ea typeface="+mn-ea"/>
                <a:cs typeface="+mn-cs"/>
              </a:rPr>
              <a:t>*vs. average of top competitors per market</a:t>
            </a:r>
            <a:endParaRPr lang="en-US" sz="1000" b="1" dirty="0">
              <a:latin typeface="News Gothic MT" panose="020B0503020103020203" pitchFamily="34" charset="0"/>
            </a:endParaRPr>
          </a:p>
          <a:p>
            <a:pPr>
              <a:defRPr/>
            </a:pPr>
            <a:r>
              <a:rPr lang="en-US" sz="1000" dirty="0">
                <a:latin typeface="News Gothic MT" panose="020B0503020103020203" pitchFamily="34" charset="0"/>
              </a:rPr>
              <a:t>Q: How likely are you to visit each of the following places in the next two years?</a:t>
            </a:r>
          </a:p>
          <a:p>
            <a:pPr marR="0" lvl="0" algn="l" defTabSz="914400" rtl="0" eaLnBrk="1" fontAlgn="auto" latinLnBrk="0" hangingPunct="1">
              <a:lnSpc>
                <a:spcPct val="100000"/>
              </a:lnSpc>
              <a:spcBef>
                <a:spcPts val="0"/>
              </a:spcBef>
              <a:spcAft>
                <a:spcPts val="0"/>
              </a:spcAft>
              <a:buClrTx/>
              <a:buSzTx/>
              <a:tabLst/>
              <a:defRPr/>
            </a:pPr>
            <a:endParaRPr kumimoji="0" lang="en-US" sz="1000" b="0" i="0" u="none" strike="noStrike" kern="1200" cap="none" spc="0" normalizeH="0" baseline="0" noProof="0" dirty="0">
              <a:ln>
                <a:noFill/>
              </a:ln>
              <a:effectLst/>
              <a:uLnTx/>
              <a:uFillTx/>
              <a:latin typeface="News Gothic MT" panose="020B0503020103020203" pitchFamily="34" charset="0"/>
              <a:ea typeface="+mn-ea"/>
              <a:cs typeface="+mn-cs"/>
            </a:endParaRPr>
          </a:p>
        </p:txBody>
      </p:sp>
      <p:graphicFrame>
        <p:nvGraphicFramePr>
          <p:cNvPr id="11" name="Chart 10">
            <a:extLst>
              <a:ext uri="{FF2B5EF4-FFF2-40B4-BE49-F238E27FC236}">
                <a16:creationId xmlns:a16="http://schemas.microsoft.com/office/drawing/2014/main" id="{CC8ACB21-DCD1-924C-9049-29D4E5162E9D}"/>
              </a:ext>
            </a:extLst>
          </p:cNvPr>
          <p:cNvGraphicFramePr>
            <a:graphicFrameLocks/>
          </p:cNvGraphicFramePr>
          <p:nvPr>
            <p:extLst>
              <p:ext uri="{D42A27DB-BD31-4B8C-83A1-F6EECF244321}">
                <p14:modId xmlns:p14="http://schemas.microsoft.com/office/powerpoint/2010/main" val="3718282955"/>
              </p:ext>
            </p:extLst>
          </p:nvPr>
        </p:nvGraphicFramePr>
        <p:xfrm>
          <a:off x="1821989" y="2479987"/>
          <a:ext cx="10058400" cy="293030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6" name="Table 5">
            <a:extLst>
              <a:ext uri="{FF2B5EF4-FFF2-40B4-BE49-F238E27FC236}">
                <a16:creationId xmlns:a16="http://schemas.microsoft.com/office/drawing/2014/main" id="{52356062-699A-D748-BC4F-F5E6B90B5184}"/>
              </a:ext>
            </a:extLst>
          </p:cNvPr>
          <p:cNvGraphicFramePr>
            <a:graphicFrameLocks noGrp="1"/>
          </p:cNvGraphicFramePr>
          <p:nvPr/>
        </p:nvGraphicFramePr>
        <p:xfrm>
          <a:off x="451820" y="5357484"/>
          <a:ext cx="11247120" cy="822960"/>
        </p:xfrm>
        <a:graphic>
          <a:graphicData uri="http://schemas.openxmlformats.org/drawingml/2006/table">
            <a:tbl>
              <a:tblPr firstRow="1" bandRow="1">
                <a:tableStyleId>{5C22544A-7EE6-4342-B048-85BDC9FD1C3A}</a:tableStyleId>
              </a:tblPr>
              <a:tblGrid>
                <a:gridCol w="1606732">
                  <a:extLst>
                    <a:ext uri="{9D8B030D-6E8A-4147-A177-3AD203B41FA5}">
                      <a16:colId xmlns:a16="http://schemas.microsoft.com/office/drawing/2014/main" val="2066915333"/>
                    </a:ext>
                  </a:extLst>
                </a:gridCol>
                <a:gridCol w="1539227">
                  <a:extLst>
                    <a:ext uri="{9D8B030D-6E8A-4147-A177-3AD203B41FA5}">
                      <a16:colId xmlns:a16="http://schemas.microsoft.com/office/drawing/2014/main" val="4018375999"/>
                    </a:ext>
                  </a:extLst>
                </a:gridCol>
                <a:gridCol w="1709159">
                  <a:extLst>
                    <a:ext uri="{9D8B030D-6E8A-4147-A177-3AD203B41FA5}">
                      <a16:colId xmlns:a16="http://schemas.microsoft.com/office/drawing/2014/main" val="4083246039"/>
                    </a:ext>
                  </a:extLst>
                </a:gridCol>
                <a:gridCol w="1674976">
                  <a:extLst>
                    <a:ext uri="{9D8B030D-6E8A-4147-A177-3AD203B41FA5}">
                      <a16:colId xmlns:a16="http://schemas.microsoft.com/office/drawing/2014/main" val="542333515"/>
                    </a:ext>
                  </a:extLst>
                </a:gridCol>
                <a:gridCol w="1435693">
                  <a:extLst>
                    <a:ext uri="{9D8B030D-6E8A-4147-A177-3AD203B41FA5}">
                      <a16:colId xmlns:a16="http://schemas.microsoft.com/office/drawing/2014/main" val="4099731447"/>
                    </a:ext>
                  </a:extLst>
                </a:gridCol>
                <a:gridCol w="1726251">
                  <a:extLst>
                    <a:ext uri="{9D8B030D-6E8A-4147-A177-3AD203B41FA5}">
                      <a16:colId xmlns:a16="http://schemas.microsoft.com/office/drawing/2014/main" val="1352815405"/>
                    </a:ext>
                  </a:extLst>
                </a:gridCol>
                <a:gridCol w="1555082">
                  <a:extLst>
                    <a:ext uri="{9D8B030D-6E8A-4147-A177-3AD203B41FA5}">
                      <a16:colId xmlns:a16="http://schemas.microsoft.com/office/drawing/2014/main" val="1926447031"/>
                    </a:ext>
                  </a:extLst>
                </a:gridCol>
              </a:tblGrid>
              <a:tr h="0">
                <a:tc rowSpan="2">
                  <a:txBody>
                    <a:bodyPr/>
                    <a:lstStyle/>
                    <a:p>
                      <a:r>
                        <a:rPr lang="en-US" sz="1600" b="0" dirty="0">
                          <a:solidFill>
                            <a:schemeClr val="tx1"/>
                          </a:solidFill>
                          <a:latin typeface="News Gothic MT" panose="020B0503020103020203" pitchFamily="34" charset="0"/>
                        </a:rPr>
                        <a:t>Point difference and % change*:</a:t>
                      </a:r>
                    </a:p>
                  </a:txBody>
                  <a:tcPr anchor="ctr">
                    <a:lnR w="12700" cap="flat" cmpd="sng" algn="ctr">
                      <a:solidFill>
                        <a:schemeClr val="bg1"/>
                      </a:solidFill>
                      <a:prstDash val="solid"/>
                      <a:round/>
                      <a:headEnd type="none" w="med" len="med"/>
                      <a:tailEnd type="none" w="med" len="med"/>
                    </a:lnR>
                    <a:solidFill>
                      <a:schemeClr val="tx1">
                        <a:lumMod val="20000"/>
                        <a:lumOff val="80000"/>
                      </a:schemeClr>
                    </a:solidFill>
                  </a:tcPr>
                </a:tc>
                <a:tc>
                  <a:txBody>
                    <a:bodyPr/>
                    <a:lstStyle/>
                    <a:p>
                      <a:pPr algn="ctr"/>
                      <a:r>
                        <a:rPr lang="en-US" sz="1400" b="0" dirty="0">
                          <a:solidFill>
                            <a:srgbClr val="00B050"/>
                          </a:solidFill>
                          <a:latin typeface="News Gothic MT" panose="020B0503020103020203" pitchFamily="34" charset="0"/>
                        </a:rPr>
                        <a:t>+2.6</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400" b="0" dirty="0">
                          <a:solidFill>
                            <a:schemeClr val="accent1"/>
                          </a:solidFill>
                          <a:latin typeface="News Gothic MT" panose="020B0503020103020203" pitchFamily="34" charset="0"/>
                        </a:rPr>
                        <a:t>+0.1</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400" b="0" dirty="0">
                          <a:solidFill>
                            <a:srgbClr val="00B050"/>
                          </a:solidFill>
                          <a:latin typeface="News Gothic MT" panose="020B0503020103020203" pitchFamily="34" charset="0"/>
                        </a:rPr>
                        <a:t>+4.0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400" b="0" dirty="0">
                          <a:solidFill>
                            <a:schemeClr val="accent1"/>
                          </a:solidFill>
                          <a:latin typeface="News Gothic MT" panose="020B0503020103020203" pitchFamily="34" charset="0"/>
                        </a:rPr>
                        <a:t>+0.5</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400" b="0" dirty="0">
                          <a:solidFill>
                            <a:srgbClr val="00B050"/>
                          </a:solidFill>
                          <a:latin typeface="News Gothic MT" panose="020B0503020103020203" pitchFamily="34" charset="0"/>
                        </a:rPr>
                        <a:t>+10.1</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400" b="0" dirty="0">
                          <a:solidFill>
                            <a:schemeClr val="accent5"/>
                          </a:solidFill>
                          <a:latin typeface="News Gothic MT" panose="020B0503020103020203" pitchFamily="34" charset="0"/>
                        </a:rPr>
                        <a:t>-5.5</a:t>
                      </a:r>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1356538153"/>
                  </a:ext>
                </a:extLst>
              </a:tr>
              <a:tr h="370840">
                <a:tc vMerge="1">
                  <a:txBody>
                    <a:bodyPr/>
                    <a:lstStyle/>
                    <a:p>
                      <a:endParaRPr lang="en-US" dirty="0">
                        <a:solidFill>
                          <a:schemeClr val="tx1">
                            <a:lumMod val="50000"/>
                          </a:schemeClr>
                        </a:solidFill>
                      </a:endParaRPr>
                    </a:p>
                  </a:txBody>
                  <a:tcPr>
                    <a:solidFill>
                      <a:schemeClr val="tx1">
                        <a:lumMod val="20000"/>
                        <a:lumOff val="80000"/>
                      </a:schemeClr>
                    </a:solidFill>
                  </a:tcPr>
                </a:tc>
                <a:tc>
                  <a:txBody>
                    <a:bodyPr/>
                    <a:lstStyle/>
                    <a:p>
                      <a:pPr algn="ctr"/>
                      <a:r>
                        <a:rPr lang="en-US" sz="1400" dirty="0">
                          <a:solidFill>
                            <a:srgbClr val="00B050"/>
                          </a:solidFill>
                          <a:latin typeface="News Gothic MT" panose="020B0503020103020203" pitchFamily="34" charset="0"/>
                        </a:rPr>
                        <a:t>+10.9%</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tc>
                  <a:txBody>
                    <a:bodyPr/>
                    <a:lstStyle/>
                    <a:p>
                      <a:pPr algn="ctr"/>
                      <a:r>
                        <a:rPr lang="en-US" sz="1400" dirty="0">
                          <a:solidFill>
                            <a:schemeClr val="accent1"/>
                          </a:solidFill>
                          <a:latin typeface="News Gothic MT" panose="020B0503020103020203" pitchFamily="34" charset="0"/>
                        </a:rPr>
                        <a:t>+.2%</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tc>
                  <a:txBody>
                    <a:bodyPr/>
                    <a:lstStyle/>
                    <a:p>
                      <a:pPr algn="ctr"/>
                      <a:r>
                        <a:rPr lang="en-US" sz="1400" dirty="0">
                          <a:solidFill>
                            <a:srgbClr val="00B050"/>
                          </a:solidFill>
                          <a:latin typeface="News Gothic MT" panose="020B0503020103020203" pitchFamily="34" charset="0"/>
                        </a:rPr>
                        <a:t>+17.2%</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tc>
                  <a:txBody>
                    <a:bodyPr/>
                    <a:lstStyle/>
                    <a:p>
                      <a:pPr algn="ctr"/>
                      <a:r>
                        <a:rPr lang="en-US" sz="1400" dirty="0">
                          <a:solidFill>
                            <a:schemeClr val="accent1"/>
                          </a:solidFill>
                          <a:latin typeface="News Gothic MT" panose="020B0503020103020203" pitchFamily="34" charset="0"/>
                        </a:rPr>
                        <a:t>+1.8%</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tc>
                  <a:txBody>
                    <a:bodyPr/>
                    <a:lstStyle/>
                    <a:p>
                      <a:pPr algn="ctr"/>
                      <a:r>
                        <a:rPr lang="en-US" sz="1400" dirty="0">
                          <a:solidFill>
                            <a:srgbClr val="00B050"/>
                          </a:solidFill>
                          <a:latin typeface="News Gothic MT" panose="020B0503020103020203" pitchFamily="34" charset="0"/>
                        </a:rPr>
                        <a:t>+22.4%</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20000"/>
                        <a:lumOff val="80000"/>
                      </a:schemeClr>
                    </a:solidFill>
                  </a:tcPr>
                </a:tc>
                <a:tc>
                  <a:txBody>
                    <a:bodyPr/>
                    <a:lstStyle/>
                    <a:p>
                      <a:pPr algn="ctr"/>
                      <a:r>
                        <a:rPr lang="en-US" sz="1400" dirty="0">
                          <a:solidFill>
                            <a:schemeClr val="accent5"/>
                          </a:solidFill>
                          <a:latin typeface="News Gothic MT" panose="020B0503020103020203" pitchFamily="34" charset="0"/>
                        </a:rPr>
                        <a:t>-18.7%</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tx1">
                        <a:lumMod val="20000"/>
                        <a:lumOff val="80000"/>
                      </a:schemeClr>
                    </a:solidFill>
                  </a:tcPr>
                </a:tc>
                <a:extLst>
                  <a:ext uri="{0D108BD9-81ED-4DB2-BD59-A6C34878D82A}">
                    <a16:rowId xmlns:a16="http://schemas.microsoft.com/office/drawing/2014/main" val="3560099194"/>
                  </a:ext>
                </a:extLst>
              </a:tr>
            </a:tbl>
          </a:graphicData>
        </a:graphic>
      </p:graphicFrame>
      <p:sp>
        <p:nvSpPr>
          <p:cNvPr id="17" name="TextBox 16">
            <a:extLst>
              <a:ext uri="{FF2B5EF4-FFF2-40B4-BE49-F238E27FC236}">
                <a16:creationId xmlns:a16="http://schemas.microsoft.com/office/drawing/2014/main" id="{C08C37F6-57E4-9740-819C-9F81ADFBBBED}"/>
              </a:ext>
            </a:extLst>
          </p:cNvPr>
          <p:cNvSpPr txBox="1"/>
          <p:nvPr/>
        </p:nvSpPr>
        <p:spPr>
          <a:xfrm>
            <a:off x="3867822" y="6149334"/>
            <a:ext cx="1220079"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effectLst/>
                <a:uLnTx/>
                <a:uFillTx/>
                <a:latin typeface="News Gothic MT" panose="020B0503020103020203" pitchFamily="34" charset="0"/>
                <a:ea typeface="+mn-ea"/>
                <a:cs typeface="+mn-cs"/>
              </a:rPr>
              <a:t>(</a:t>
            </a:r>
            <a:r>
              <a:rPr kumimoji="0" lang="en-US" sz="1200" b="0" i="0" u="none" strike="noStrike" kern="1200" cap="none" spc="0" normalizeH="0" baseline="0" noProof="0" dirty="0">
                <a:ln>
                  <a:noFill/>
                </a:ln>
                <a:effectLst/>
                <a:uLnTx/>
                <a:uFillTx/>
                <a:latin typeface="News Gothic MT" panose="020B0503020103020203" pitchFamily="34" charset="0"/>
                <a:ea typeface="+mn-ea"/>
                <a:cs typeface="+mn-cs"/>
              </a:rPr>
              <a:t>vs. FL, NY, HI)</a:t>
            </a:r>
          </a:p>
        </p:txBody>
      </p:sp>
      <p:sp>
        <p:nvSpPr>
          <p:cNvPr id="18" name="TextBox 17">
            <a:extLst>
              <a:ext uri="{FF2B5EF4-FFF2-40B4-BE49-F238E27FC236}">
                <a16:creationId xmlns:a16="http://schemas.microsoft.com/office/drawing/2014/main" id="{69CB298B-FF64-4F4D-9FB2-294CBA9249DF}"/>
              </a:ext>
            </a:extLst>
          </p:cNvPr>
          <p:cNvSpPr txBox="1"/>
          <p:nvPr/>
        </p:nvSpPr>
        <p:spPr>
          <a:xfrm>
            <a:off x="5387004" y="6164722"/>
            <a:ext cx="1210461"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effectLst/>
                <a:uLnTx/>
                <a:uFillTx/>
                <a:latin typeface="News Gothic MT" panose="020B0503020103020203" pitchFamily="34" charset="0"/>
                <a:ea typeface="+mn-ea"/>
                <a:cs typeface="+mn-cs"/>
              </a:rPr>
              <a:t>(vs. FL, NY, HI)</a:t>
            </a:r>
          </a:p>
        </p:txBody>
      </p:sp>
      <p:sp>
        <p:nvSpPr>
          <p:cNvPr id="19" name="TextBox 18">
            <a:extLst>
              <a:ext uri="{FF2B5EF4-FFF2-40B4-BE49-F238E27FC236}">
                <a16:creationId xmlns:a16="http://schemas.microsoft.com/office/drawing/2014/main" id="{B0DC1F54-5B70-E44D-8FA7-706AF8BC5C97}"/>
              </a:ext>
            </a:extLst>
          </p:cNvPr>
          <p:cNvSpPr txBox="1"/>
          <p:nvPr/>
        </p:nvSpPr>
        <p:spPr>
          <a:xfrm>
            <a:off x="8602812" y="6149334"/>
            <a:ext cx="1237711"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808180"/>
                </a:solidFill>
                <a:effectLst/>
                <a:uLnTx/>
                <a:uFillTx/>
                <a:latin typeface="News Gothic MT" panose="020B0503020103020203" pitchFamily="34" charset="0"/>
                <a:ea typeface="+mn-ea"/>
                <a:cs typeface="+mn-cs"/>
              </a:rPr>
              <a:t>(vs. FL, NY, TX)</a:t>
            </a:r>
          </a:p>
        </p:txBody>
      </p:sp>
      <p:sp>
        <p:nvSpPr>
          <p:cNvPr id="20" name="TextBox 19">
            <a:extLst>
              <a:ext uri="{FF2B5EF4-FFF2-40B4-BE49-F238E27FC236}">
                <a16:creationId xmlns:a16="http://schemas.microsoft.com/office/drawing/2014/main" id="{C2F9C76B-DC23-5B41-B611-2EDC77FCD960}"/>
              </a:ext>
            </a:extLst>
          </p:cNvPr>
          <p:cNvSpPr txBox="1"/>
          <p:nvPr/>
        </p:nvSpPr>
        <p:spPr>
          <a:xfrm>
            <a:off x="10313713" y="6149334"/>
            <a:ext cx="984565"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808180"/>
                </a:solidFill>
                <a:effectLst/>
                <a:uLnTx/>
                <a:uFillTx/>
                <a:latin typeface="News Gothic MT" panose="020B0503020103020203" pitchFamily="34" charset="0"/>
                <a:ea typeface="+mn-ea"/>
                <a:cs typeface="+mn-cs"/>
              </a:rPr>
              <a:t>(vs. FL, NY)</a:t>
            </a:r>
          </a:p>
        </p:txBody>
      </p:sp>
      <p:sp>
        <p:nvSpPr>
          <p:cNvPr id="13" name="TextBox 12">
            <a:extLst>
              <a:ext uri="{FF2B5EF4-FFF2-40B4-BE49-F238E27FC236}">
                <a16:creationId xmlns:a16="http://schemas.microsoft.com/office/drawing/2014/main" id="{560C2588-B199-0047-B83E-FDE789DBA355}"/>
              </a:ext>
            </a:extLst>
          </p:cNvPr>
          <p:cNvSpPr txBox="1"/>
          <p:nvPr/>
        </p:nvSpPr>
        <p:spPr>
          <a:xfrm>
            <a:off x="6767245" y="6626747"/>
            <a:ext cx="5424755" cy="24622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808180"/>
                </a:solidFill>
                <a:effectLst/>
                <a:uLnTx/>
                <a:uFillTx/>
                <a:latin typeface="News Gothic MT" panose="020B0503020103020203" pitchFamily="34" charset="0"/>
                <a:ea typeface="Verdana" panose="020B0604030504040204" pitchFamily="34" charset="0"/>
                <a:cs typeface="Verdana" panose="020B0604030504040204" pitchFamily="34" charset="0"/>
              </a:rPr>
              <a:t>Source: </a:t>
            </a:r>
            <a:r>
              <a:rPr kumimoji="0" lang="en-US" sz="1000" b="0" i="0" u="none" strike="noStrike" kern="1200" cap="none" spc="0" normalizeH="0" baseline="0" noProof="0" dirty="0" err="1">
                <a:ln>
                  <a:noFill/>
                </a:ln>
                <a:solidFill>
                  <a:srgbClr val="808180"/>
                </a:solidFill>
                <a:effectLst/>
                <a:uLnTx/>
                <a:uFillTx/>
                <a:latin typeface="News Gothic MT" panose="020B0503020103020203" pitchFamily="34" charset="0"/>
                <a:ea typeface="Verdana" panose="020B0604030504040204" pitchFamily="34" charset="0"/>
                <a:cs typeface="Verdana" panose="020B0604030504040204" pitchFamily="34" charset="0"/>
              </a:rPr>
              <a:t>SMARInsights</a:t>
            </a:r>
            <a:r>
              <a:rPr kumimoji="0" lang="en-US" sz="1000" b="0" i="0" u="none" strike="noStrike" kern="1200" cap="none" spc="0" normalizeH="0" baseline="0" noProof="0" dirty="0">
                <a:ln>
                  <a:noFill/>
                </a:ln>
                <a:solidFill>
                  <a:srgbClr val="808180"/>
                </a:solidFill>
                <a:effectLst/>
                <a:uLnTx/>
                <a:uFillTx/>
                <a:latin typeface="News Gothic MT" panose="020B0503020103020203" pitchFamily="34" charset="0"/>
                <a:ea typeface="Verdana" panose="020B0604030504040204" pitchFamily="34" charset="0"/>
                <a:cs typeface="Verdana" panose="020B0604030504040204" pitchFamily="34" charset="0"/>
              </a:rPr>
              <a:t>, International Tracking Study (April 2022)</a:t>
            </a:r>
          </a:p>
        </p:txBody>
      </p:sp>
      <p:sp>
        <p:nvSpPr>
          <p:cNvPr id="12" name="TextBox 11">
            <a:extLst>
              <a:ext uri="{FF2B5EF4-FFF2-40B4-BE49-F238E27FC236}">
                <a16:creationId xmlns:a16="http://schemas.microsoft.com/office/drawing/2014/main" id="{8959EC28-27B4-4F2A-98DF-A7E841269CBB}"/>
              </a:ext>
            </a:extLst>
          </p:cNvPr>
          <p:cNvSpPr txBox="1"/>
          <p:nvPr/>
        </p:nvSpPr>
        <p:spPr>
          <a:xfrm>
            <a:off x="2044027" y="6133944"/>
            <a:ext cx="1557734"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effectLst/>
                <a:uLnTx/>
                <a:uFillTx/>
                <a:latin typeface="News Gothic MT" panose="020B0503020103020203" pitchFamily="34" charset="0"/>
                <a:ea typeface="+mn-ea"/>
                <a:cs typeface="+mn-cs"/>
              </a:rPr>
              <a:t>(</a:t>
            </a:r>
            <a:r>
              <a:rPr kumimoji="0" lang="en-US" sz="1200" b="0" i="0" u="none" strike="noStrike" kern="1200" cap="none" spc="0" normalizeH="0" baseline="0" noProof="0" dirty="0">
                <a:ln>
                  <a:noFill/>
                </a:ln>
                <a:effectLst/>
                <a:uLnTx/>
                <a:uFillTx/>
                <a:latin typeface="News Gothic MT" panose="020B0503020103020203" pitchFamily="34" charset="0"/>
                <a:ea typeface="+mn-ea"/>
                <a:cs typeface="+mn-cs"/>
              </a:rPr>
              <a:t>vs. HI, NY, NV/LV)</a:t>
            </a:r>
          </a:p>
        </p:txBody>
      </p:sp>
      <p:sp>
        <p:nvSpPr>
          <p:cNvPr id="14" name="TextBox 13">
            <a:extLst>
              <a:ext uri="{FF2B5EF4-FFF2-40B4-BE49-F238E27FC236}">
                <a16:creationId xmlns:a16="http://schemas.microsoft.com/office/drawing/2014/main" id="{C14871E0-A7DA-40FD-9602-3F3D215AEF9A}"/>
              </a:ext>
            </a:extLst>
          </p:cNvPr>
          <p:cNvSpPr txBox="1"/>
          <p:nvPr/>
        </p:nvSpPr>
        <p:spPr>
          <a:xfrm>
            <a:off x="7096293" y="6151916"/>
            <a:ext cx="1210461"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effectLst/>
                <a:uLnTx/>
                <a:uFillTx/>
                <a:latin typeface="News Gothic MT" panose="020B0503020103020203" pitchFamily="34" charset="0"/>
                <a:ea typeface="+mn-ea"/>
                <a:cs typeface="+mn-cs"/>
              </a:rPr>
              <a:t>(vs. FL, NY, HI)</a:t>
            </a:r>
          </a:p>
        </p:txBody>
      </p:sp>
      <p:cxnSp>
        <p:nvCxnSpPr>
          <p:cNvPr id="15" name="Straight Connector 14">
            <a:extLst>
              <a:ext uri="{FF2B5EF4-FFF2-40B4-BE49-F238E27FC236}">
                <a16:creationId xmlns:a16="http://schemas.microsoft.com/office/drawing/2014/main" id="{DE2C3D0C-E005-44A1-8637-4C07F56EE90A}"/>
              </a:ext>
            </a:extLst>
          </p:cNvPr>
          <p:cNvCxnSpPr/>
          <p:nvPr/>
        </p:nvCxnSpPr>
        <p:spPr>
          <a:xfrm>
            <a:off x="2182814" y="4252843"/>
            <a:ext cx="1280160" cy="1019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E2C3D0C-E005-44A1-8637-4C07F56EE90A}"/>
              </a:ext>
            </a:extLst>
          </p:cNvPr>
          <p:cNvCxnSpPr/>
          <p:nvPr/>
        </p:nvCxnSpPr>
        <p:spPr>
          <a:xfrm>
            <a:off x="7061443" y="4130834"/>
            <a:ext cx="1280160" cy="1019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9844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ALL SLIDES">
  <a:themeElements>
    <a:clrScheme name="Visit CA Corporate PPT">
      <a:dk1>
        <a:srgbClr val="808180"/>
      </a:dk1>
      <a:lt1>
        <a:srgbClr val="FFFFFF"/>
      </a:lt1>
      <a:dk2>
        <a:srgbClr val="00558C"/>
      </a:dk2>
      <a:lt2>
        <a:srgbClr val="00AEC7"/>
      </a:lt2>
      <a:accent1>
        <a:srgbClr val="F0C300"/>
      </a:accent1>
      <a:accent2>
        <a:srgbClr val="EA7600"/>
      </a:accent2>
      <a:accent3>
        <a:srgbClr val="00558C"/>
      </a:accent3>
      <a:accent4>
        <a:srgbClr val="00AEC7"/>
      </a:accent4>
      <a:accent5>
        <a:srgbClr val="E04E38"/>
      </a:accent5>
      <a:accent6>
        <a:srgbClr val="6ECEB2"/>
      </a:accent6>
      <a:hlink>
        <a:srgbClr val="512C6D"/>
      </a:hlink>
      <a:folHlink>
        <a:srgbClr val="CE0F6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isitCA_Presentation_TEMPLATE_FINAL" id="{D06D0985-C906-4141-B28C-E221911E65BA}" vid="{4C98C347-4FA9-9941-945D-E8A2402DBE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7BA81F16874DE44BEAE186C4C85E08B" ma:contentTypeVersion="11" ma:contentTypeDescription="Create a new document." ma:contentTypeScope="" ma:versionID="433bdc10b52d917bd0a41ce452d73d0d">
  <xsd:schema xmlns:xsd="http://www.w3.org/2001/XMLSchema" xmlns:xs="http://www.w3.org/2001/XMLSchema" xmlns:p="http://schemas.microsoft.com/office/2006/metadata/properties" xmlns:ns3="f6dda5f1-3bc7-45b8-8e34-c21b7abac701" xmlns:ns4="a23bcc8a-1f03-4635-9c42-ee526dde1470" targetNamespace="http://schemas.microsoft.com/office/2006/metadata/properties" ma:root="true" ma:fieldsID="1e64c8852c6be87182c0f2fa7ab605ca" ns3:_="" ns4:_="">
    <xsd:import namespace="f6dda5f1-3bc7-45b8-8e34-c21b7abac701"/>
    <xsd:import namespace="a23bcc8a-1f03-4635-9c42-ee526dde147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dda5f1-3bc7-45b8-8e34-c21b7abac70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23bcc8a-1f03-4635-9c42-ee526dde147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DD9ED74-3159-48AE-A1BB-A87C36C614F0}">
  <ds:schemaRefs>
    <ds:schemaRef ds:uri="http://schemas.microsoft.com/office/2006/documentManagement/types"/>
    <ds:schemaRef ds:uri="http://purl.org/dc/terms/"/>
    <ds:schemaRef ds:uri="http://purl.org/dc/dcmitype/"/>
    <ds:schemaRef ds:uri="http://schemas.microsoft.com/office/2006/metadata/properties"/>
    <ds:schemaRef ds:uri="http://purl.org/dc/elements/1.1/"/>
    <ds:schemaRef ds:uri="a23bcc8a-1f03-4635-9c42-ee526dde1470"/>
    <ds:schemaRef ds:uri="http://www.w3.org/XML/1998/namespace"/>
    <ds:schemaRef ds:uri="f6dda5f1-3bc7-45b8-8e34-c21b7abac701"/>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538E3C1E-F079-4427-9FBA-F0BBA7A23698}">
  <ds:schemaRefs>
    <ds:schemaRef ds:uri="http://schemas.microsoft.com/sharepoint/v3/contenttype/forms"/>
  </ds:schemaRefs>
</ds:datastoreItem>
</file>

<file path=customXml/itemProps3.xml><?xml version="1.0" encoding="utf-8"?>
<ds:datastoreItem xmlns:ds="http://schemas.openxmlformats.org/officeDocument/2006/customXml" ds:itemID="{DA1F9D21-280D-4ACB-97BC-651E8070D1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6dda5f1-3bc7-45b8-8e34-c21b7abac701"/>
    <ds:schemaRef ds:uri="a23bcc8a-1f03-4635-9c42-ee526dde147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2899</TotalTime>
  <Words>3368</Words>
  <Application>Microsoft Macintosh PowerPoint</Application>
  <PresentationFormat>Widescreen</PresentationFormat>
  <Paragraphs>1163</Paragraphs>
  <Slides>21</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Courier New</vt:lpstr>
      <vt:lpstr>News Gothic MT</vt:lpstr>
      <vt:lpstr>Wingdings</vt:lpstr>
      <vt:lpstr>ALL SLIDES</vt:lpstr>
      <vt:lpstr>International  Tracking Study Wave 4 – April 2022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Summary Scorecards  from Previous Waves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Ruben Contreras</dc:creator>
  <cp:lastModifiedBy>Graham Gee</cp:lastModifiedBy>
  <cp:revision>108</cp:revision>
  <cp:lastPrinted>2022-01-31T18:13:51Z</cp:lastPrinted>
  <dcterms:created xsi:type="dcterms:W3CDTF">2022-01-25T23:01:21Z</dcterms:created>
  <dcterms:modified xsi:type="dcterms:W3CDTF">2022-05-12T22:36:02Z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0x010100E7BA81F16874DE44BEAE186C4C85E08B</vt:lpwstr>
  </property>
</Properties>
</file>