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01" r:id="rId2"/>
  </p:sldMasterIdLst>
  <p:notesMasterIdLst>
    <p:notesMasterId r:id="rId12"/>
  </p:notesMasterIdLst>
  <p:sldIdLst>
    <p:sldId id="4887" r:id="rId3"/>
    <p:sldId id="2145707673" r:id="rId4"/>
    <p:sldId id="2145707682" r:id="rId5"/>
    <p:sldId id="2145707677" r:id="rId6"/>
    <p:sldId id="2145707674" r:id="rId7"/>
    <p:sldId id="2145707675" r:id="rId8"/>
    <p:sldId id="2145707676" r:id="rId9"/>
    <p:sldId id="2145707678" r:id="rId10"/>
    <p:sldId id="21457076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21"/>
    <p:restoredTop sz="69106"/>
  </p:normalViewPr>
  <p:slideViewPr>
    <p:cSldViewPr snapToGrid="0" snapToObjects="1">
      <p:cViewPr varScale="1">
        <p:scale>
          <a:sx n="71" d="100"/>
          <a:sy n="71" d="100"/>
        </p:scale>
        <p:origin x="1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  <a:ea typeface="+mn-ea"/>
                <a:cs typeface="+mn-cs"/>
              </a:defRPr>
            </a:pPr>
            <a:r>
              <a:rPr lang="en-US"/>
              <a:t>Spending Forecast Comparison</a:t>
            </a:r>
            <a:br>
              <a:rPr lang="en-US"/>
            </a:br>
            <a:r>
              <a:rPr lang="en-US"/>
              <a:t>Domestic Leisure, Domestic Business, International</a:t>
            </a:r>
            <a:br>
              <a:rPr lang="en-US"/>
            </a:br>
            <a:r>
              <a:rPr lang="en-US"/>
              <a:t>(Index to 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</c:v>
                </c:pt>
                <c:pt idx="1">
                  <c:v>19</c:v>
                </c:pt>
                <c:pt idx="2">
                  <c:v>60</c:v>
                </c:pt>
                <c:pt idx="3">
                  <c:v>84</c:v>
                </c:pt>
                <c:pt idx="4">
                  <c:v>101</c:v>
                </c:pt>
                <c:pt idx="5">
                  <c:v>109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E6-0A44-AF3A-0B2D2C48E9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Domestic Business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34</c:v>
                </c:pt>
                <c:pt idx="1">
                  <c:v>55</c:v>
                </c:pt>
                <c:pt idx="2">
                  <c:v>85</c:v>
                </c:pt>
                <c:pt idx="3">
                  <c:v>97</c:v>
                </c:pt>
                <c:pt idx="4">
                  <c:v>108</c:v>
                </c:pt>
                <c:pt idx="5">
                  <c:v>109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E6-0A44-AF3A-0B2D2C48E9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Domestic Leisure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57</c:v>
                </c:pt>
                <c:pt idx="1">
                  <c:v>87</c:v>
                </c:pt>
                <c:pt idx="2">
                  <c:v>100</c:v>
                </c:pt>
                <c:pt idx="3">
                  <c:v>106</c:v>
                </c:pt>
                <c:pt idx="4">
                  <c:v>110</c:v>
                </c:pt>
                <c:pt idx="5">
                  <c:v>112</c:v>
                </c:pt>
                <c:pt idx="6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E6-0A44-AF3A-0B2D2C48E9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7"/>
        <c:overlap val="-12"/>
        <c:axId val="655697615"/>
        <c:axId val="103363919"/>
      </c:barChart>
      <c:catAx>
        <c:axId val="65569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  <a:ea typeface="+mn-ea"/>
                <a:cs typeface="+mn-cs"/>
              </a:defRPr>
            </a:pPr>
            <a:endParaRPr lang="en-US"/>
          </a:p>
        </c:txPr>
        <c:crossAx val="103363919"/>
        <c:crosses val="autoZero"/>
        <c:auto val="1"/>
        <c:lblAlgn val="ctr"/>
        <c:lblOffset val="100"/>
        <c:noMultiLvlLbl val="0"/>
      </c:catAx>
      <c:valAx>
        <c:axId val="1033639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5697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300">
          <a:latin typeface="News Gothic MT" panose="020B0503020103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Tax Revenue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9-2846-BB61-9B39BF5EC0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Tax Revenue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29-2846-BB61-9B39BF5EC0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Tax Revenue</c:v>
                </c:pt>
              </c:strCache>
            </c:strRef>
          </c:cat>
          <c:val>
            <c:numRef>
              <c:f>Sheet1!$D$2</c:f>
              <c:numCache>
                <c:formatCode>0.0</c:formatCode>
                <c:ptCount val="1"/>
                <c:pt idx="0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29-2846-BB61-9B39BF5EC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335839"/>
        <c:axId val="879462799"/>
      </c:barChart>
      <c:catAx>
        <c:axId val="99133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  <a:ea typeface="+mn-ea"/>
                <a:cs typeface="+mn-cs"/>
              </a:defRPr>
            </a:pPr>
            <a:endParaRPr lang="en-US"/>
          </a:p>
        </c:txPr>
        <c:crossAx val="879462799"/>
        <c:crosses val="autoZero"/>
        <c:auto val="1"/>
        <c:lblAlgn val="ctr"/>
        <c:lblOffset val="100"/>
        <c:noMultiLvlLbl val="0"/>
      </c:catAx>
      <c:valAx>
        <c:axId val="879462799"/>
        <c:scaling>
          <c:orientation val="minMax"/>
          <c:max val="25"/>
        </c:scaling>
        <c:delete val="1"/>
        <c:axPos val="l"/>
        <c:numFmt formatCode="0.0" sourceLinked="1"/>
        <c:majorTickMark val="out"/>
        <c:minorTickMark val="none"/>
        <c:tickLblPos val="nextTo"/>
        <c:crossAx val="99133583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1788301532539706"/>
          <c:y val="0.91476851657113134"/>
          <c:w val="0.57917409434597078"/>
          <c:h val="6.5805765767143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ews Gothic MT" panose="020B0503020103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Visitor Spending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144.9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7-214B-9E72-01B5FC3B36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Visitor Spending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68.459999999999994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87-214B-9E72-01B5FC3B36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 MT" panose="020B0503020103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Visitor Spending</c:v>
                </c:pt>
              </c:strCache>
            </c:strRef>
          </c:cat>
          <c:val>
            <c:numRef>
              <c:f>Sheet1!$D$2</c:f>
              <c:numCache>
                <c:formatCode>0.0</c:formatCode>
                <c:ptCount val="1"/>
                <c:pt idx="0">
                  <c:v>100.2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87-214B-9E72-01B5FC3B3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355823"/>
        <c:axId val="880617439"/>
      </c:barChart>
      <c:catAx>
        <c:axId val="41635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ws Gothic MT" panose="020B0503020103020203" pitchFamily="34" charset="0"/>
                <a:ea typeface="+mn-ea"/>
                <a:cs typeface="+mn-cs"/>
              </a:defRPr>
            </a:pPr>
            <a:endParaRPr lang="en-US"/>
          </a:p>
        </c:txPr>
        <c:crossAx val="880617439"/>
        <c:crosses val="autoZero"/>
        <c:auto val="1"/>
        <c:lblAlgn val="ctr"/>
        <c:lblOffset val="100"/>
        <c:noMultiLvlLbl val="0"/>
      </c:catAx>
      <c:valAx>
        <c:axId val="880617439"/>
        <c:scaling>
          <c:orientation val="minMax"/>
        </c:scaling>
        <c:delete val="1"/>
        <c:axPos val="l"/>
        <c:numFmt formatCode="&quot;$&quot;#,##0.00" sourceLinked="0"/>
        <c:majorTickMark val="out"/>
        <c:minorTickMark val="none"/>
        <c:tickLblPos val="nextTo"/>
        <c:crossAx val="416355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43274777208831"/>
          <c:y val="0.91546490232870259"/>
          <c:w val="0.5891343083886178"/>
          <c:h val="6.5268098273833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ws Gothic MT" panose="020B0503020103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ews Gothic MT" panose="020B0503020103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BBE2-F835-9D4C-9B0E-CBD068646408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92C1F-7FEA-BB41-A6AB-5B439C3EA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6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Aligning with U.S. Travel’s National Travel and Tourism Week, Visit California and its in-state tourism partners will leverage California Tourism Month to recognize the future of travel hinges on our collective resiliency and resolve to create a more efficient, innovative and sustainable industry.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FutureOfTravel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1" u="sng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u="sng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Verdana"/>
              <a:ea typeface="+mn-ea"/>
              <a:cs typeface="Verdan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AA659-9EC0-442B-BB08-C79D524BAF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1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u="none" dirty="0">
                <a:solidFill>
                  <a:srgbClr val="000000"/>
                </a:solidFill>
              </a:rPr>
              <a:t>T</a:t>
            </a:r>
            <a:r>
              <a:rPr lang="en-US" sz="1200" b="0" u="none" dirty="0"/>
              <a:t>his</a:t>
            </a:r>
            <a:r>
              <a:rPr lang="en-US" sz="1200" b="0" dirty="0"/>
              <a:t> is a breakdown of the recovery picture </a:t>
            </a:r>
            <a:r>
              <a:rPr lang="en-US" sz="1200" dirty="0"/>
              <a:t>for California’s three key audience sectors.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California’s travel and hospitality industry still faces daunting challenges – especially in San Francisco, Los Angeles, Orange County and San Diego.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Gateway destinations have been disproportionately hurt because they rely heavily on professional meetings and events and international visitors.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California’s meeting market was unable to operate for most of 2020 and into 2021 and has been slow to return.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visitors from Canada, Mexico and some parts of Europe are beginning to return to California, but Asian markets will lag.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California’s tourism economy cannot be made whole until visitation in its urban centers returns to 2019 levels.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AA659-9EC0-442B-BB08-C79D524BAF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0" u="none" dirty="0"/>
              <a:t>2021 Economic Impact Report shows significant progress over 2020 but we are far from recovered to 2019 numbers.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5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 has accelerated tourism’s recovery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allowed domestic campaigns to stay on the air through the year, stimulating the desire for responsible travel to California in 2022.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investment has been key to survival during an unprecedented period.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9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Visitor spending reached $100.2 billion in 2021, which is 46% higher than 2020 spending.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that is still down 3.9% from where we were in 2019.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Visitation generated $9.8 Billion in state and local tax revenue in 2021.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 is 33% higher than 2020 tax revenue but still 20% down from 2019 numbers.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2021 tourism employed 927.2 thousand employees.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That is a staggering 250 thousand less than in 2019.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7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 has accelerated tourism’s recovery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Stimulus allowed domestic campaigns to stay on the air through the year, stimulating the desire for responsible travel to California in 2022.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investment has been key to survival during an unprecedented period.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Visitor spending reached $100.2 billion in 2021, which is 46% higher than 2020 spending.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that is still down 3.9% from where we were in 2019.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Visitation generated $9.8 Billion in state and local tax revenue in 2021.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is 33% higher than 2020 tax revenue but still 20% down from 2019 numbers.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2021 tourism employed 927.2 thousand employees.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is a staggering 250 thousand less than in 2019.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4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92C1F-7FEA-BB41-A6AB-5B439C3EAB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749" y="1460396"/>
            <a:ext cx="12207497" cy="5412222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24687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ig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749" y="3657793"/>
            <a:ext cx="12207498" cy="320020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91219E5-8895-434B-9385-F390917B1B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13901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ines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7"/>
            <a:ext cx="10875101" cy="1326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1901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tx2">
                  <a:lumMod val="75000"/>
                </a:schemeClr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bg1"/>
              </a:buClr>
              <a:buSzPct val="90000"/>
              <a:buFont typeface="+mj-lt"/>
              <a:buAutoNum type="alphaLcPeriod"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bg2">
                  <a:lumMod val="5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179CD-2941-D743-9795-7AF71D10E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75277"/>
            <a:ext cx="10619379" cy="12606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36016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402D087-BC7F-8445-AC74-6DB24CC6A6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1411" y="2236016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38983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1263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F384364-2534-9641-A72B-D954422F59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077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B33F7B-A56A-C54E-972F-EA9B597AD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0441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BD18F3-2E6F-D744-B28C-27B3EB37EF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6701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84157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Wave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7"/>
            <a:ext cx="9819438" cy="14029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8F458-1AD4-2C47-B21B-DAC443F97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tx2">
                  <a:lumMod val="75000"/>
                </a:schemeClr>
              </a:buClr>
              <a:buSzPct val="90000"/>
              <a:buFont typeface="+mj-lt"/>
              <a:buAutoNum type="arabicPeriod"/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accent1">
                  <a:lumMod val="50000"/>
                </a:schemeClr>
              </a:buClr>
              <a:buSzPct val="90000"/>
              <a:buFont typeface="+mj-lt"/>
              <a:buAutoNum type="alphaLcPeriod"/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bg1"/>
              </a:buClr>
              <a:buSzPct val="90000"/>
              <a:buFont typeface="+mj-lt"/>
              <a:buAutoNum type="arabicPeriod"/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71CD6-A673-844F-A2E3-0AE7CA6D4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79152"/>
            <a:ext cx="10582275" cy="13491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28268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EAF1B-7AFA-8945-8EC7-89F80F05B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32102" y="5862056"/>
            <a:ext cx="12224102" cy="99594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FC597A-6F4F-8443-8432-E7FCC9EBF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2626" y="2228268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547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7"/>
            <a:ext cx="10619379" cy="12912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26278-FCF1-0843-82AD-4DB42EB5B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4AE510-4F68-F541-A357-059584799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444C9F-3206-E848-B3C5-A1F2A019B3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1800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86A73C-E0A0-1943-BCCE-F6460D4A2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476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31906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mall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9650" y="5872975"/>
            <a:ext cx="12224114" cy="98960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DF4FCEE-23D4-F843-9413-0616D0CE50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11442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Wave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65F15-C755-CA4C-9C6E-B579DA8F9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Lef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472" y="1076659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Lorem Sem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5798" y="3139382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8402CC3C-87D7-F54B-8744-69906D1D5FF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6828" y="592931"/>
            <a:ext cx="5329238" cy="49299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D8C317-D000-F648-AB04-C0455A04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828" y="6059489"/>
            <a:ext cx="5329238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</p:spTree>
    <p:extLst>
      <p:ext uri="{BB962C8B-B14F-4D97-AF65-F5344CB8AC3E}">
        <p14:creationId xmlns:p14="http://schemas.microsoft.com/office/powerpoint/2010/main" val="8674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Righ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62AF523-4E89-544B-B76A-0242D5C6AD3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250781" y="592931"/>
            <a:ext cx="5329238" cy="49299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0788FE-AD28-7B4B-BD17-FF0C9E1914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987" y="6059489"/>
            <a:ext cx="5329238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3120AC-DEFB-3B45-9B29-692CB46CAB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124" y="1076659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Lorem Sem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5F4150-2D04-6242-9070-8E476CB89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450" y="3139382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/ Line Char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69D31A7-62F5-E54F-A5BF-F22D343281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123" y="448585"/>
            <a:ext cx="10784895" cy="1282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Lorem Sem Fermentum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62AF523-4E89-544B-B76A-0242D5C6AD3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5123" y="1871663"/>
            <a:ext cx="10784896" cy="3651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141FC8-633A-2A4C-B6F3-930AFBD90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6059489"/>
            <a:ext cx="10783887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</p:spTree>
    <p:extLst>
      <p:ext uri="{BB962C8B-B14F-4D97-AF65-F5344CB8AC3E}">
        <p14:creationId xmlns:p14="http://schemas.microsoft.com/office/powerpoint/2010/main" val="29969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with Image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472" y="1635071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798" y="3429000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-14288" y="5874990"/>
            <a:ext cx="12240721" cy="9972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798" y="441933"/>
            <a:ext cx="4838700" cy="4349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100" baseline="0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41932"/>
            <a:ext cx="6096000" cy="64160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Image  </a:t>
            </a:r>
          </a:p>
        </p:txBody>
      </p:sp>
    </p:spTree>
    <p:extLst>
      <p:ext uri="{BB962C8B-B14F-4D97-AF65-F5344CB8AC3E}">
        <p14:creationId xmlns:p14="http://schemas.microsoft.com/office/powerpoint/2010/main" val="6383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with Image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472" y="1635071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798" y="3429000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499" y="5871627"/>
            <a:ext cx="12240721" cy="990945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798" y="441933"/>
            <a:ext cx="4838700" cy="4349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100" baseline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41932"/>
            <a:ext cx="6096000" cy="64160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650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No Photo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1460396"/>
            <a:ext cx="12207498" cy="5412223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0647" y="3002796"/>
            <a:ext cx="8572053" cy="85240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85" y="4003125"/>
            <a:ext cx="8572912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973" y="748108"/>
            <a:ext cx="8572053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100" baseline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</p:spTree>
    <p:extLst>
      <p:ext uri="{BB962C8B-B14F-4D97-AF65-F5344CB8AC3E}">
        <p14:creationId xmlns:p14="http://schemas.microsoft.com/office/powerpoint/2010/main" val="36875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No Photo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568" y="1460395"/>
            <a:ext cx="12367883" cy="5483329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0647" y="3002796"/>
            <a:ext cx="8572053" cy="85240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85" y="4003125"/>
            <a:ext cx="8572912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3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973" y="748108"/>
            <a:ext cx="8572053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100" baseline="0">
                <a:solidFill>
                  <a:schemeClr val="bg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</p:spTree>
    <p:extLst>
      <p:ext uri="{BB962C8B-B14F-4D97-AF65-F5344CB8AC3E}">
        <p14:creationId xmlns:p14="http://schemas.microsoft.com/office/powerpoint/2010/main" val="3187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 person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4D4D31-78B0-EC48-955D-C05D862C9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024" y="1379896"/>
            <a:ext cx="4563951" cy="38244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C79C00-AAE3-9D4E-857E-C9C8B89DD3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938" y="441933"/>
            <a:ext cx="10186337" cy="6101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For Consideration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D2F41-BF19-DB4E-B8B3-C194D45CC5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024" y="5891249"/>
            <a:ext cx="4563950" cy="468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5F3B664-8369-9142-8E6E-93FFF559D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4024" y="5330213"/>
            <a:ext cx="4563950" cy="468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15409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4D4D31-78B0-EC48-955D-C05D862C9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617" y="441932"/>
            <a:ext cx="5722132" cy="1169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3787" y="2054158"/>
            <a:ext cx="3846837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C79C00-AAE3-9D4E-857E-C9C8B89DD3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788" y="441933"/>
            <a:ext cx="3846835" cy="13944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2298227-C377-0745-8D46-DEA38B5637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5617" y="2054158"/>
            <a:ext cx="3846837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D2F41-BF19-DB4E-B8B3-C194D45CC5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3938" y="5394326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733A912-911A-164C-AD4F-D21E78FB69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938" y="5812715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67E600-BD5E-6447-8137-BA2A7DB16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640" y="5394326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52BF324-2889-6449-95E9-2313D1423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00640" y="5812715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36423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hin Wave Lines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B23287E-A172-EE44-B5A4-F1FCCFE35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29281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BA34C0-EE6C-694E-8294-0EBFAF92D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2"/>
            <a:ext cx="5072886" cy="766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3788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2298227-C377-0745-8D46-DEA38B5637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6705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7B0DCDE-AB0E-E043-A0F0-BA91FB5643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0970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CBAF20F-861D-014A-942C-D6676BAC7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938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577F029-9072-FB40-A953-4221430E6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40BE11A-87DA-0745-AC9C-12FD712A4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5895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BBBC409-5EBE-C44B-922A-92384E041C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895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42D8E81-4756-1642-B753-9902D1117F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574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6C04DD9-8A10-D34C-9B3B-DCE67A4F61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5574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A012E18-463C-8F49-8928-26074A511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788" y="441933"/>
            <a:ext cx="4839540" cy="10238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8759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4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57E0B7-E3BC-4D43-B73D-C3356FD49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1"/>
            <a:ext cx="5072886" cy="766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23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71A6BD7-765D-8A43-A3D7-53E35D3A7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65187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1714A3-3E9C-694D-BFFB-A7DDDC20F3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58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F59DECF-F3BB-A340-8957-0F55D974DD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8929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E9D02DA-4FC5-DC44-9C29-9BC4E7028F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323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96E91C-E766-D24F-9A9B-87B323B76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23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3A21008-36E7-2448-BDCB-2338B1A7F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55483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2C72A6C-9D61-BC4F-A066-2DC1081F24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55483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FEC91B1-BD59-2A4A-8457-1202EFBD8F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2644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9952D43-4BD0-704B-907E-F97E01A89A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2644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58FC5AE-B353-9844-AE62-DD19F41348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97725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7994B07-EAF9-8349-9770-8D029ED1C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7725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9484B65-70C8-4F4D-8C33-A4611F65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323" y="441933"/>
            <a:ext cx="5206945" cy="13944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32855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57E0B7-E3BC-4D43-B73D-C3356FD49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1"/>
            <a:ext cx="5072886" cy="766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23" y="1533755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14DC6-DF70-7545-A296-5A7F1FCE56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0600" y="1533525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4C64B24-A2AE-4041-88F0-5211F22235D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8323" y="3206611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CEA4988-E19C-2146-A0BF-A8CBFD7C1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8323" y="4872384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18B8D69-BD78-2E46-9B29-B6C75A6491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2575" y="1533755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FEF779F-77A8-9B4F-A75D-F8BADAE0706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2575" y="3206611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6B3F68-CC3B-024C-98AB-E47615B37B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2575" y="4872384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D21751A-C1C0-5740-84D6-860B2D13B2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0600" y="2094046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591F5-2B8A-B745-A487-7E8239F16F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00" y="3201781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9D4944C-3EB7-4F46-86F0-45950D1DE9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60600" y="3762302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9E5D42C-943C-EE4C-B65F-21F0B3EE89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60600" y="4870037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60BBBFE-6DAC-FA48-98DB-5F52F178A0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60600" y="5430558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0ACC203-1857-4045-95C5-F24DC53A6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297" y="1533525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DB9EB07-0FB6-EC46-8B3B-1DCD252B21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42297" y="2094046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73767CF-9910-B846-8E77-50DC551B22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42297" y="3201781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51BD4B6-61F1-F64A-A43D-A2123E0680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42297" y="3762302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FF96D96-12A4-5B49-A0ED-B9D6F8B8A3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42297" y="4870037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126CF4-4934-9D45-8873-BFC1482B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42297" y="5430558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F9397ED-B0D8-3549-96FA-58FFA9EE61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869" y="441933"/>
            <a:ext cx="4834331" cy="756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1108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170F6F-5524-9345-B220-3F0702B291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262A71-FE22-E141-B511-CB3D0EFD9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load image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DE3C78-2D32-DF42-8C0A-E8B0B401D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C85BEA-05A5-664E-AEF5-AEDD19CBD2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3337DBC-CD87-7A4A-AE9E-246A9A60DA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3E03C74-D7C9-E84D-9D75-2278F5FD43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65F79F8-618A-3742-A042-6E5A29D3F6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9603F7-860C-B243-910C-822786164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166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34E168-5A9C-384E-9E20-96D78BB88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8D9ACA-2E1A-A34E-994B-69DEFA60AF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C62A068-3E3B-5F47-8EED-E755B707DC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2F6E28-36CE-ED4B-9F28-F030E4B2AD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E2EE54-43FE-014A-AF08-D97CCAA6E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44D39-A65D-3C4C-8BBC-EB9961AF6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57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F49E20-825C-B14A-8495-3AAD43506B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187B449-8463-A749-B076-B76B955F49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FB7AC3B-8C6E-5345-BC1D-ED9565E39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20166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4DAA54-3F4C-3842-BEFF-7BEFDAF45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95C5E2-F055-F849-A462-B8870D88B0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A67751-41FE-F341-B68D-9716E21F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51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72C504-E4E3-6E4E-9C31-5F214FA53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No Wav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9D03482-F7CD-F746-BD9D-E99D344F7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34661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7A6AFD3-C38B-F14D-8BD8-B8939BAAC0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17EDBC3-2685-714E-A74B-3E7B58230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F35C0A-5501-E546-97E9-111D342A67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2758864-5B1A-B749-8848-843B6BF086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03E66-4285-9D48-9325-C1E864FF43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372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A34712-6108-134E-AB84-241408184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41D39DD-689E-3E41-AC98-F048215DAC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A754BCA-EC05-F64F-8759-8C24DFE54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7A56FE-8284-0744-845C-09F23CBE0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6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1EE2EB-8217-B745-8D36-1D76B8A5B85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883949"/>
            <a:ext cx="12192000" cy="68048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32072-88B7-E54E-816A-DE71B85719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B57B00F-777F-6749-A69C-E7FEA0004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785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7ADD92-D67B-AC4D-BD0E-3725BA2A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6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1EE2EB-8217-B745-8D36-1D76B8A5B85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883949"/>
            <a:ext cx="12192000" cy="680483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0AEB36-16AE-3F43-95B7-DDF181FA11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97DA93B-9670-4F4A-B1ED-EAF3CDA90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2064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12103E-9D38-FC40-8867-7D758955E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 rot="10800000">
            <a:off x="-38745" y="4733540"/>
            <a:ext cx="12266908" cy="213751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3750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-38745" y="-15498"/>
            <a:ext cx="12266908" cy="213751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2792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891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20599" y="4733540"/>
            <a:ext cx="12230616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03FC3E-D1E3-184E-8004-A4505C494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1120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20599" y="-15498"/>
            <a:ext cx="12230616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336E4F8-3E34-644C-8587-7894FD5F2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5779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9958926" cy="11623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289DB42-5D61-704C-AFC3-D7E6AEFC4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383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20599" y="4736702"/>
            <a:ext cx="12230616" cy="213118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0B751CD-6C89-C144-9413-5E66D07F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8924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19308" y="0"/>
            <a:ext cx="12230616" cy="213118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84A0401-A4E4-F040-9FA9-88612970E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6933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7454" y="3566106"/>
            <a:ext cx="12266907" cy="329189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D7B672-82D0-724E-A8DF-4654060BB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8453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0800000">
            <a:off x="-38745" y="4733540"/>
            <a:ext cx="12266908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4E8FA65-DA8D-DA43-892E-38C3075C8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8696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38745" y="-15498"/>
            <a:ext cx="12266908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8DEF3F-7D4B-3843-A331-E982DE9EF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1530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30996" y="3601705"/>
            <a:ext cx="12266908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5E11CCA-856D-B144-8263-3D9556DA1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938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38745" y="4733540"/>
            <a:ext cx="12266908" cy="213751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87D90F-15B8-2547-8C93-1033A8007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1911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8745" y="-15498"/>
            <a:ext cx="12266908" cy="213751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E1868F5-1C78-7C4C-A256-407B4DDB3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3599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ECCE3FC-9A2D-C94B-998E-A2BA79037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5247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bg2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accent6"/>
              </a:buClr>
              <a:buSzPct val="90000"/>
              <a:buFont typeface="+mj-lt"/>
              <a:buAutoNum type="alphaLcPeriod"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0589F-9393-6043-BE4F-EEBAAB557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714301" y="735969"/>
            <a:ext cx="10763397" cy="545586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12451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5969"/>
            <a:ext cx="10763396" cy="545586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BE92106-7053-BF4D-AFAE-49C74576C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0D90F0F-325A-F941-B1B9-B305C1108E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42775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5969"/>
            <a:ext cx="10763396" cy="545586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EC96B01-3AB8-5A4A-AED0-A75217541F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5A3CC6D-09EE-7C42-AC8C-4FC557F84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3379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714301" y="737602"/>
            <a:ext cx="10763397" cy="54525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5C91D88-B034-8648-909B-D406171FE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70A4E4E-75B2-4645-9019-59DDD1776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27614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7602"/>
            <a:ext cx="10763397" cy="54525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0F4BA8-3C2B-114D-9269-707AAEB4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or Big Statement here (Place fullscreen image as background)</a:t>
            </a:r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D98DDEA-139D-694C-B421-5B4390397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29581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 (NO IM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17524" y="737602"/>
            <a:ext cx="10756951" cy="545259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38715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607" y="1229223"/>
            <a:ext cx="276783" cy="7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 (NO 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17524" y="739235"/>
            <a:ext cx="10756951" cy="544932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39413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2874" y="1337101"/>
            <a:ext cx="626250" cy="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 (NO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20745" y="739235"/>
            <a:ext cx="10750508" cy="544932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40111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677" y="1436488"/>
            <a:ext cx="816646" cy="5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9 (NO IMAG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720745" y="739235"/>
            <a:ext cx="10750508" cy="544932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401118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 i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315" y="1272801"/>
            <a:ext cx="699367" cy="8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6B9843-2DD5-0E4F-AA18-F32F66C9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</p:spTree>
    <p:extLst>
      <p:ext uri="{BB962C8B-B14F-4D97-AF65-F5344CB8AC3E}">
        <p14:creationId xmlns:p14="http://schemas.microsoft.com/office/powerpoint/2010/main" val="30069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48155"/>
            <a:ext cx="10619379" cy="13854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9FA84A-1725-4141-B210-FD1D905289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16" y="2290261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51A9A6-E86C-814A-97A4-695E1F47D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DE013BE-EFD0-0E4A-AF50-F2DB18C2E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8626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E206FE-40B6-D14B-8B7E-A8E29837E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-3654" y="0"/>
            <a:ext cx="7929453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0E970F9-D828-7A44-BA98-A7A71ADA2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41739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D0AA6F-0ED7-344E-8482-AED962C4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cap="all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B3C0A6-540A-3F4C-B786-5948B9D6E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4196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93B7CE-362F-0646-9707-7A7BB299B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tx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5739CA7-D672-9049-A4E7-43DF77A3D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40546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B9843-2DD5-0E4F-AA18-F32F66C9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14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64" y="453751"/>
            <a:ext cx="1623892" cy="51009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792995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7EA2C49-F911-5245-A957-D5BDD5444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3" y="2436019"/>
            <a:ext cx="7929949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6428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tional Upda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F0A007E-3FFE-5C43-B458-E843FFF3D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6261" y="1635072"/>
            <a:ext cx="5930981" cy="629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2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National Policy Update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E2FB457-3A6B-194C-86B5-A31E83C9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5588" y="2428876"/>
            <a:ext cx="5931575" cy="293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</a:t>
            </a:r>
          </a:p>
        </p:txBody>
      </p:sp>
    </p:spTree>
    <p:extLst>
      <p:ext uri="{BB962C8B-B14F-4D97-AF65-F5344CB8AC3E}">
        <p14:creationId xmlns:p14="http://schemas.microsoft.com/office/powerpoint/2010/main" val="27361600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ifornia Upda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15F7AE-5738-2947-BC98-4A0863750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6" y="1635072"/>
            <a:ext cx="6559379" cy="629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2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California Policy Update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55F4A1A-C31A-2241-8EF3-63D54D8C0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152" y="2431437"/>
            <a:ext cx="6560036" cy="293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</a:t>
            </a:r>
          </a:p>
        </p:txBody>
      </p:sp>
    </p:spTree>
    <p:extLst>
      <p:ext uri="{BB962C8B-B14F-4D97-AF65-F5344CB8AC3E}">
        <p14:creationId xmlns:p14="http://schemas.microsoft.com/office/powerpoint/2010/main" val="321447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1256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F41822-9E72-7B4E-932E-FDC5FBA74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74E298A-1B11-FE4E-8F95-B16C941829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6948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57E3FA-5663-E245-9DC0-F17B18D7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4820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1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ines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7"/>
            <a:ext cx="10875101" cy="1326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1901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749" y="3657793"/>
            <a:ext cx="12207498" cy="320020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66ACCDC-1886-CC4D-8E8C-8E493E7528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11484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tx2">
                  <a:lumMod val="75000"/>
                </a:schemeClr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bg1"/>
              </a:buClr>
              <a:buSzPct val="90000"/>
              <a:buFont typeface="+mj-lt"/>
              <a:buAutoNum type="alphaLcPeriod"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bg2">
                  <a:lumMod val="5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5179CD-2941-D743-9795-7AF71D10E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75277"/>
            <a:ext cx="10619379" cy="12606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36016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402D087-BC7F-8445-AC74-6DB24CC6A6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1411" y="2236016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5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1263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F384364-2534-9641-A72B-D954422F59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077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3B33F7B-A56A-C54E-972F-EA9B597AD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0441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BD18F3-2E6F-D744-B28C-27B3EB37EF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6701" y="2236016"/>
            <a:ext cx="3389528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2">
                  <a:lumMod val="5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18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Wave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6BD29D-601C-1E42-BADD-CF48E8698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/>
          <a:stretch/>
        </p:blipFill>
        <p:spPr>
          <a:xfrm>
            <a:off x="-29650" y="5869804"/>
            <a:ext cx="12224114" cy="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7"/>
            <a:ext cx="9819438" cy="14029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8F458-1AD4-2C47-B21B-DAC443F97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tx2">
                  <a:lumMod val="75000"/>
                </a:schemeClr>
              </a:buClr>
              <a:buSzPct val="90000"/>
              <a:buFont typeface="+mj-lt"/>
              <a:buAutoNum type="arabicPeriod"/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accent1">
                  <a:lumMod val="50000"/>
                </a:schemeClr>
              </a:buClr>
              <a:buSzPct val="90000"/>
              <a:buFont typeface="+mj-lt"/>
              <a:buAutoNum type="alphaLcPeriod"/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bg1"/>
              </a:buClr>
              <a:buSzPct val="90000"/>
              <a:buFont typeface="+mj-lt"/>
              <a:buAutoNum type="arabicPeriod"/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71CD6-A673-844F-A2E3-0AE7CA6D4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79152"/>
            <a:ext cx="10582275" cy="13491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28268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EAF1B-7AFA-8945-8EC7-89F80F05B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32102" y="5862056"/>
            <a:ext cx="12224102" cy="99594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FC597A-6F4F-8443-8432-E7FCC9EBF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2626" y="2228268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60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7"/>
            <a:ext cx="10619379" cy="12912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26278-FCF1-0843-82AD-4DB42EB5B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4AE510-4F68-F541-A357-059584799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444C9F-3206-E848-B3C5-A1F2A019B3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1800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86A73C-E0A0-1943-BCCE-F6460D4A2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476" y="2236016"/>
            <a:ext cx="339661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65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Wave (4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65F15-C755-CA4C-9C6E-B579DA8F9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-29644" y="5869804"/>
            <a:ext cx="12224102" cy="9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Lef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472" y="1076659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Lorem Sem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5798" y="3139382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8402CC3C-87D7-F54B-8744-69906D1D5FF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6828" y="592931"/>
            <a:ext cx="5329238" cy="49299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D8C317-D000-F648-AB04-C0455A045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828" y="6059489"/>
            <a:ext cx="5329238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</p:spTree>
    <p:extLst>
      <p:ext uri="{BB962C8B-B14F-4D97-AF65-F5344CB8AC3E}">
        <p14:creationId xmlns:p14="http://schemas.microsoft.com/office/powerpoint/2010/main" val="2139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9650" y="5872975"/>
            <a:ext cx="12224114" cy="98960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B05B4E2-55E4-C44D-A671-4F9701453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37312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Righ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62AF523-4E89-544B-B76A-0242D5C6AD3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250781" y="592931"/>
            <a:ext cx="5329238" cy="49299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0788FE-AD28-7B4B-BD17-FF0C9E1914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987" y="6059489"/>
            <a:ext cx="5329238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3120AC-DEFB-3B45-9B29-692CB46CAB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124" y="1076659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Lorem Sem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D5F4150-2D04-6242-9070-8E476CB89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450" y="3139382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2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/ Line Chart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69D31A7-62F5-E54F-A5BF-F22D343281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123" y="448585"/>
            <a:ext cx="10784895" cy="1282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Lorem Sem Fermentum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62AF523-4E89-544B-B76A-0242D5C6AD3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5123" y="1871663"/>
            <a:ext cx="10784896" cy="3651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141FC8-633A-2A4C-B6F3-930AFBD90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5338" y="6059489"/>
            <a:ext cx="10783887" cy="4048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Cite Source Here</a:t>
            </a:r>
          </a:p>
        </p:txBody>
      </p:sp>
    </p:spTree>
    <p:extLst>
      <p:ext uri="{BB962C8B-B14F-4D97-AF65-F5344CB8AC3E}">
        <p14:creationId xmlns:p14="http://schemas.microsoft.com/office/powerpoint/2010/main" val="11012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with Image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472" y="1635071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798" y="3429000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-14288" y="5874990"/>
            <a:ext cx="12240721" cy="997298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798" y="441933"/>
            <a:ext cx="4838700" cy="4349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100" baseline="0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41932"/>
            <a:ext cx="6096000" cy="64160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Image  </a:t>
            </a:r>
          </a:p>
        </p:txBody>
      </p:sp>
    </p:spTree>
    <p:extLst>
      <p:ext uri="{BB962C8B-B14F-4D97-AF65-F5344CB8AC3E}">
        <p14:creationId xmlns:p14="http://schemas.microsoft.com/office/powerpoint/2010/main" val="24281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with Image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472" y="1635071"/>
            <a:ext cx="4838700" cy="16738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798" y="3429000"/>
            <a:ext cx="4839185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499" y="5871627"/>
            <a:ext cx="12240721" cy="990945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798" y="441933"/>
            <a:ext cx="4838700" cy="4349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100" baseline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41932"/>
            <a:ext cx="6096000" cy="64160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109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No Photo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749" y="1460396"/>
            <a:ext cx="12207498" cy="5412223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0647" y="3002796"/>
            <a:ext cx="8572053" cy="85240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85" y="4003125"/>
            <a:ext cx="8572912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3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973" y="748108"/>
            <a:ext cx="8572053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100" baseline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</p:spTree>
    <p:extLst>
      <p:ext uri="{BB962C8B-B14F-4D97-AF65-F5344CB8AC3E}">
        <p14:creationId xmlns:p14="http://schemas.microsoft.com/office/powerpoint/2010/main" val="35022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 (No Photo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7568" y="1460395"/>
            <a:ext cx="12367883" cy="5483329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0647" y="3002796"/>
            <a:ext cx="8572053" cy="85240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Name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9785" y="4003125"/>
            <a:ext cx="8572912" cy="1936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3000"/>
              </a:lnSpc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and Company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9657245-D355-5A40-938C-3593BA73ED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973" y="748108"/>
            <a:ext cx="8572053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100" baseline="0">
                <a:solidFill>
                  <a:schemeClr val="bg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INTRODUCING</a:t>
            </a:r>
          </a:p>
        </p:txBody>
      </p:sp>
    </p:spTree>
    <p:extLst>
      <p:ext uri="{BB962C8B-B14F-4D97-AF65-F5344CB8AC3E}">
        <p14:creationId xmlns:p14="http://schemas.microsoft.com/office/powerpoint/2010/main" val="869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 person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4D4D31-78B0-EC48-955D-C05D862C9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024" y="1379896"/>
            <a:ext cx="4563951" cy="38244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C79C00-AAE3-9D4E-857E-C9C8B89DD3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938" y="441933"/>
            <a:ext cx="10186337" cy="6101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For Consideration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D2F41-BF19-DB4E-B8B3-C194D45CC5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024" y="5891249"/>
            <a:ext cx="4563950" cy="468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5F3B664-8369-9142-8E6E-93FFF559D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4024" y="5330213"/>
            <a:ext cx="4563950" cy="468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7460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4D4D31-78B0-EC48-955D-C05D862C9A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617" y="441932"/>
            <a:ext cx="5722132" cy="1169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3787" y="2054158"/>
            <a:ext cx="3846837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C79C00-AAE3-9D4E-857E-C9C8B89DD3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788" y="441933"/>
            <a:ext cx="3846835" cy="13944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2298227-C377-0745-8D46-DEA38B5637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15617" y="2054158"/>
            <a:ext cx="3846837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D2F41-BF19-DB4E-B8B3-C194D45CC5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3938" y="5394326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733A912-911A-164C-AD4F-D21E78FB69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938" y="5812715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67E600-BD5E-6447-8137-BA2A7DB160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640" y="5394326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52BF324-2889-6449-95E9-2313D1423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00640" y="5812715"/>
            <a:ext cx="3846512" cy="3640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1912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6BA34C0-EE6C-694E-8294-0EBFAF92D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2"/>
            <a:ext cx="5072886" cy="766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3788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2298227-C377-0745-8D46-DEA38B5637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96705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7B0DCDE-AB0E-E043-A0F0-BA91FB5643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0970" y="1755668"/>
            <a:ext cx="2997242" cy="31224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CBAF20F-861D-014A-942C-D6676BAC7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3938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577F029-9072-FB40-A953-4221430E6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3938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40BE11A-87DA-0745-AC9C-12FD712A4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5895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BBBC409-5EBE-C44B-922A-92384E041C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895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42D8E81-4756-1642-B753-9902D1117F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574" y="5088531"/>
            <a:ext cx="2997092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6C04DD9-8A10-D34C-9B3B-DCE67A4F61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5574" y="5838672"/>
            <a:ext cx="2997092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A012E18-463C-8F49-8928-26074A511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788" y="441933"/>
            <a:ext cx="4839540" cy="10238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5336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4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57E0B7-E3BC-4D43-B73D-C3356FD49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1"/>
            <a:ext cx="5072886" cy="766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23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71A6BD7-765D-8A43-A3D7-53E35D3A7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65187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91714A3-3E9C-694D-BFFB-A7DDDC20F3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2058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F59DECF-F3BB-A340-8957-0F55D974DD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8929" y="2088921"/>
            <a:ext cx="2440081" cy="2541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E9D02DA-4FC5-DC44-9C29-9BC4E7028F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323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96E91C-E766-D24F-9A9B-87B323B76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23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3A21008-36E7-2448-BDCB-2338B1A7F1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55483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2C72A6C-9D61-BC4F-A066-2DC1081F24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55483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FEC91B1-BD59-2A4A-8457-1202EFBD8F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2644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9952D43-4BD0-704B-907E-F97E01A89A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2644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58FC5AE-B353-9844-AE62-DD19F41348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97725" y="4843680"/>
            <a:ext cx="2440081" cy="67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First Name, Last Name,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7994B07-EAF9-8349-9770-8D029ED1C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97725" y="5593821"/>
            <a:ext cx="2440081" cy="40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News Gothic MT" panose="020B0503020103020203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Title, Company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9484B65-70C8-4F4D-8C33-A4611F65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323" y="441933"/>
            <a:ext cx="5206945" cy="13944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369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0D2297-1DD5-EB4F-A572-7C3889F553FC}"/>
              </a:ext>
            </a:extLst>
          </p:cNvPr>
          <p:cNvCxnSpPr/>
          <p:nvPr userDrawn="1"/>
        </p:nvCxnSpPr>
        <p:spPr>
          <a:xfrm>
            <a:off x="400050" y="3681277"/>
            <a:ext cx="11379994" cy="0"/>
          </a:xfrm>
          <a:prstGeom prst="line">
            <a:avLst/>
          </a:prstGeom>
          <a:ln w="50800">
            <a:solidFill>
              <a:schemeClr val="bg2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6AF6EBE-825E-AC43-8F7B-F488B4473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595825"/>
            <a:ext cx="10619379" cy="11866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Timeline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FA28F9-5278-0A48-BBF7-9B51A44420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048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9C950C-F182-DA4E-928F-815D6E7DF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048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F2056-E41D-0545-9E64-B9A326953E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2597" y="304093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10061A-D8F5-374C-9417-D81B705BF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2597" y="1703111"/>
            <a:ext cx="2203450" cy="119684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119E66-48DD-E547-94D9-39E18358FA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6277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3CF2151-8722-D54C-905E-AB50C1C6F8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6277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6769A7F-376A-8B43-B609-19D7B17F7E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60334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1500E41-0B20-BB46-85D8-10A345277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0334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EBECEFF-9971-FD46-A148-73DDCA5571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27739" y="304093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08814093-EFFB-844E-8F8B-087DC7F235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7739" y="1703111"/>
            <a:ext cx="2203450" cy="119684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opl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57E0B7-E3BC-4D43-B73D-C3356FD49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2" y="3654711"/>
            <a:ext cx="12328250" cy="323186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B91CEA8-A606-E645-8BB6-A9637E77B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327" y="441931"/>
            <a:ext cx="5072886" cy="766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secondary information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5AC34-41A2-6B45-8AEE-D8D28818BD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23" y="1533755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14DC6-DF70-7545-A296-5A7F1FCE56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0600" y="1533525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4C64B24-A2AE-4041-88F0-5211F22235D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8323" y="3206611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CEA4988-E19C-2146-A0BF-A8CBFD7C1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8323" y="4872384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18B8D69-BD78-2E46-9B29-B6C75A6491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2575" y="1533755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FEF779F-77A8-9B4F-A75D-F8BADAE0706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2575" y="3206611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236B3F68-CC3B-024C-98AB-E47615B37B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2575" y="4872384"/>
            <a:ext cx="1364393" cy="14213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D21751A-C1C0-5740-84D6-860B2D13B2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0600" y="2094046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F591F5-2B8A-B745-A487-7E8239F16F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60600" y="3201781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9D4944C-3EB7-4F46-86F0-45950D1DE9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60600" y="3762302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9E5D42C-943C-EE4C-B65F-21F0B3EE89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60600" y="4870037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60BBBFE-6DAC-FA48-98DB-5F52F178A0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60600" y="5430558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0ACC203-1857-4045-95C5-F24DC53A6F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42297" y="1533525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DB9EB07-0FB6-EC46-8B3B-1DCD252B21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42297" y="2094046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73767CF-9910-B846-8E77-50DC551B22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42297" y="3201781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51BD4B6-61F1-F64A-A43D-A2123E0680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42297" y="3762302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FF96D96-12A4-5B49-A0ED-B9D6F8B8A3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42297" y="4870037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126CF4-4934-9D45-8873-BFC1482B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42297" y="5430558"/>
            <a:ext cx="3276600" cy="5605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9144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3716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4pPr>
            <a:lvl5pPr marL="1828800" indent="0">
              <a:buFontTx/>
              <a:buNone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Title, Company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F9397ED-B0D8-3549-96FA-58FFA9EE61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869" y="441933"/>
            <a:ext cx="4834331" cy="756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16999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170F6F-5524-9345-B220-3F0702B291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6262A71-FE22-E141-B511-CB3D0EFD9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load image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DE3C78-2D32-DF42-8C0A-E8B0B401D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0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C85BEA-05A5-664E-AEF5-AEDD19CBD2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3337DBC-CD87-7A4A-AE9E-246A9A60DA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3E03C74-D7C9-E84D-9D75-2278F5FD43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674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65F79F8-618A-3742-A042-6E5A29D3F6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9603F7-860C-B243-910C-822786164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166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34E168-5A9C-384E-9E20-96D78BB88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214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8D9ACA-2E1A-A34E-994B-69DEFA60AF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C62A068-3E3B-5F47-8EED-E755B707DC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2F6E28-36CE-ED4B-9F28-F030E4B2AD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041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E2EE54-43FE-014A-AF08-D97CCAA6E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044D39-A65D-3C4C-8BBC-EB9961AF6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57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F49E20-825C-B14A-8495-3AAD43506B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3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187B449-8463-A749-B076-B76B955F49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FB7AC3B-8C6E-5345-BC1D-ED9565E39C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20166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4DAA54-3F4C-3842-BEFF-7BEFDAF45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64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B95C5E2-F055-F849-A462-B8870D88B0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A67751-41FE-F341-B68D-9716E21F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51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72C504-E4E3-6E4E-9C31-5F214FA53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9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7A6AFD3-C38B-F14D-8BD8-B8939BAAC0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17EDBC3-2685-714E-A74B-3E7B58230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F35C0A-5501-E546-97E9-111D342A67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7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9A95-1230-6841-BDA0-7E12AEA69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2758864-5B1A-B749-8848-843B6BF086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03E66-4285-9D48-9325-C1E864FF43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372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A34712-6108-134E-AB84-241408184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81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7"/>
            <a:ext cx="10608080" cy="1382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9D58-30C7-D246-9931-67143576A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FB4EA-99AC-CD40-A875-0D295C69B15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883949"/>
            <a:ext cx="12192000" cy="680484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41D39DD-689E-3E41-AC98-F048215DAC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A754BCA-EC05-F64F-8759-8C24DFE54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1962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7A56FE-8284-0744-845C-09F23CBE0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lnSpc>
                <a:spcPts val="2600"/>
              </a:lnSpc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lnSpc>
                <a:spcPts val="2600"/>
              </a:lnSpc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64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Image Right 6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1EE2EB-8217-B745-8D36-1D76B8A5B85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883949"/>
            <a:ext cx="12192000" cy="68048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32072-88B7-E54E-816A-DE71B85719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B57B00F-777F-6749-A69C-E7FEA0004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974052"/>
            <a:ext cx="4838700" cy="20785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right)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7ADD92-D67B-AC4D-BD0E-3725BA2A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638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54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Image Left 6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1EE2EB-8217-B745-8D36-1D76B8A5B85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C04BC-FB76-6045-8C59-C30BA8E0C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883949"/>
            <a:ext cx="12192000" cy="680483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0AEB36-16AE-3F43-95B7-DDF181FA11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97DA93B-9670-4F4A-B1ED-EAF3CDA90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4650" y="974052"/>
            <a:ext cx="4838700" cy="2064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1000"/>
              </a:spcBef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</a:t>
            </a:r>
            <a:br>
              <a:rPr lang="en-US" dirty="0"/>
            </a:br>
            <a:r>
              <a:rPr lang="en-US" dirty="0"/>
              <a:t>(load image to the left)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12103E-9D38-FC40-8867-7D758955E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3429001"/>
            <a:ext cx="4838700" cy="2454948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47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 rot="10800000">
            <a:off x="-38745" y="4733540"/>
            <a:ext cx="12266908" cy="213751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5125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-38745" y="-15498"/>
            <a:ext cx="12266908" cy="213751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5179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6020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20599" y="4733540"/>
            <a:ext cx="12230616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03FC3E-D1E3-184E-8004-A4505C494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8714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20599" y="-15498"/>
            <a:ext cx="12230616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336E4F8-3E34-644C-8587-7894FD5F2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8565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2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289DB42-5D61-704C-AFC3-D7E6AEFC47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5603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20599" y="4736702"/>
            <a:ext cx="12230616" cy="213118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0B751CD-6C89-C144-9413-5E66D07F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5416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buClr>
                <a:schemeClr val="tx2"/>
              </a:buClr>
              <a:buSzPct val="90000"/>
              <a:buFont typeface="+mj-lt"/>
              <a:buAutoNum type="arabicPeriod"/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914400" indent="-457200">
              <a:lnSpc>
                <a:spcPct val="100000"/>
              </a:lnSpc>
              <a:buClr>
                <a:schemeClr val="bg2"/>
              </a:buClr>
              <a:buSzPct val="90000"/>
              <a:buFont typeface="+mj-lt"/>
              <a:buAutoNum type="alphaLcPeriod"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1371600" indent="-457200">
              <a:lnSpc>
                <a:spcPct val="100000"/>
              </a:lnSpc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AB568-223B-7049-B637-D5CF9D5F9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19308" y="0"/>
            <a:ext cx="12230616" cy="2131188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84A0401-A4E4-F040-9FA9-88612970E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165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3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7454" y="3566106"/>
            <a:ext cx="12266907" cy="329189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D7B672-82D0-724E-A8DF-4654060BB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5109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0800000">
            <a:off x="-38745" y="4733540"/>
            <a:ext cx="12266908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4E8FA65-DA8D-DA43-892E-38C3075C8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41272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38745" y="-15498"/>
            <a:ext cx="12266908" cy="21375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68DEF3F-7D4B-3843-A331-E982DE9EF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1581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4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30996" y="3601705"/>
            <a:ext cx="12266908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5E11CCA-856D-B144-8263-3D9556DA1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32131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Bottom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38745" y="4733540"/>
            <a:ext cx="12266908" cy="213751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87D90F-15B8-2547-8C93-1033A8007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5346914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10016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Top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4272B-B115-054E-8D93-76BB8AEB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8745" y="-15498"/>
            <a:ext cx="12266908" cy="213751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E1868F5-1C78-7C4C-A256-407B4DDB3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348710"/>
            <a:ext cx="10775385" cy="124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3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small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790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Bottom (IMAGE BACKGROUND) 5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59E6A-016A-B542-9703-C31337CC8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-30996" y="3601705"/>
            <a:ext cx="12266907" cy="32918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ECCE3FC-9A2D-C94B-998E-A2BA79037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6" y="4308528"/>
            <a:ext cx="10775385" cy="2061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ts val="46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big caption 1-2 sentences (place </a:t>
            </a:r>
            <a:r>
              <a:rPr lang="en-US" dirty="0" err="1"/>
              <a:t>fullscreen</a:t>
            </a:r>
            <a:r>
              <a:rPr lang="en-US" dirty="0"/>
              <a:t> image in background)</a:t>
            </a:r>
          </a:p>
        </p:txBody>
      </p:sp>
    </p:spTree>
    <p:extLst>
      <p:ext uri="{BB962C8B-B14F-4D97-AF65-F5344CB8AC3E}">
        <p14:creationId xmlns:p14="http://schemas.microsoft.com/office/powerpoint/2010/main" val="28084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714301" y="735969"/>
            <a:ext cx="10763397" cy="545586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5524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5969"/>
            <a:ext cx="10763396" cy="545586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BE92106-7053-BF4D-AFAE-49C74576C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0D90F0F-325A-F941-B1B9-B305C1108E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39842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80787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9FA84A-1725-4141-B210-FD1D905289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16" y="2280787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010C4EE-B7A0-EB4B-9A12-C52997C73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733050"/>
            <a:ext cx="10348414" cy="1359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1411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5969"/>
            <a:ext cx="10763396" cy="545586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EC96B01-3AB8-5A4A-AED0-A75217541F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5A3CC6D-09EE-7C42-AC8C-4FC557F84A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20058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rcRect/>
          <a:stretch/>
        </p:blipFill>
        <p:spPr>
          <a:xfrm>
            <a:off x="714301" y="737602"/>
            <a:ext cx="10763397" cy="54525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5C91D88-B034-8648-909B-D406171FE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70A4E4E-75B2-4645-9019-59DDD1776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107208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5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rcRect/>
          <a:stretch/>
        </p:blipFill>
        <p:spPr>
          <a:xfrm>
            <a:off x="714301" y="737602"/>
            <a:ext cx="10763397" cy="545259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0F4BA8-3C2B-114D-9269-707AAEB49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596562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or Big Statement here (Place fullscreen image as background)</a:t>
            </a:r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D98DDEA-139D-694C-B421-5B4390397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3049" y="1953018"/>
            <a:ext cx="6502400" cy="434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SECTION TITLE / SUB TEXT ALL CAPS</a:t>
            </a:r>
          </a:p>
        </p:txBody>
      </p:sp>
    </p:spTree>
    <p:extLst>
      <p:ext uri="{BB962C8B-B14F-4D97-AF65-F5344CB8AC3E}">
        <p14:creationId xmlns:p14="http://schemas.microsoft.com/office/powerpoint/2010/main" val="21440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6 (NO IM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17524" y="737602"/>
            <a:ext cx="10756951" cy="545259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38715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57607" y="1229223"/>
            <a:ext cx="276783" cy="7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7 (NO IMA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17524" y="739235"/>
            <a:ext cx="10756951" cy="544932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39413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2874" y="1337101"/>
            <a:ext cx="626250" cy="5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8 (NO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/>
          <a:stretch/>
        </p:blipFill>
        <p:spPr>
          <a:xfrm>
            <a:off x="720745" y="739235"/>
            <a:ext cx="10750508" cy="544932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401117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87677" y="1436488"/>
            <a:ext cx="816646" cy="5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9 (NO IMAG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075248-FF05-D540-995E-70CCB5DDA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720745" y="739235"/>
            <a:ext cx="10750508" cy="544932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7761" y="2401118"/>
            <a:ext cx="8976476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ts val="5000"/>
              </a:lnSpc>
              <a:defRPr sz="4400" b="1" i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Section Title or Big Statement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F832-61EA-194C-8D3B-1510C2460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46315" y="1272801"/>
            <a:ext cx="699367" cy="8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6B9843-2DD5-0E4F-AA18-F32F66C9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1BC295F-07E6-4E46-BB6B-B7D724955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</p:spTree>
    <p:extLst>
      <p:ext uri="{BB962C8B-B14F-4D97-AF65-F5344CB8AC3E}">
        <p14:creationId xmlns:p14="http://schemas.microsoft.com/office/powerpoint/2010/main" val="31074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51A9A6-E86C-814A-97A4-695E1F47D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DE013BE-EFD0-0E4A-AF50-F2DB18C2E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3807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E206FE-40B6-D14B-8B7E-A8E29837E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-3654" y="0"/>
            <a:ext cx="7929453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tx2">
                    <a:lumMod val="75000"/>
                  </a:schemeClr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0E970F9-D828-7A44-BA98-A7A71ADA2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39329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7634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AB788B-9E45-6A4E-9885-C848A5E394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C3DBD3-6270-9248-84BB-410328A7B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42939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96274F7-D9E9-6443-B16A-DDB6C4ED3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6007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93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(IMAG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D0AA6F-0ED7-344E-8482-AED962C4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cap="all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5B3C0A6-540A-3F4C-B786-5948B9D6E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3393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(IMAGE BACKGROUND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93B7CE-362F-0646-9707-7A7BB299B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48" y="-13558"/>
            <a:ext cx="12240946" cy="17215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7929453" cy="6858000"/>
          </a:xfrm>
          <a:prstGeom prst="rect">
            <a:avLst/>
          </a:prstGeom>
          <a:solidFill>
            <a:schemeClr val="tx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964" y="452151"/>
            <a:ext cx="1623892" cy="51329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650240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5739CA7-D672-9049-A4E7-43DF77A3D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4" y="2436019"/>
            <a:ext cx="6502400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26994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ECD0CA-1002-194C-A0AE-785958DB13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B9843-2DD5-0E4F-AA18-F32F66C9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14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25DE40-75CA-6C48-979E-EEF5EB576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4964" y="453751"/>
            <a:ext cx="1623892" cy="51009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646DA3-3CB1-1B4A-84C1-994731BDD0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38" y="6073033"/>
            <a:ext cx="7929950" cy="434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100" baseline="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PRESENTATION DATE HERE ALL CAPS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7EA2C49-F911-5245-A957-D5BDD5444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963" y="2436019"/>
            <a:ext cx="7929949" cy="291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Presentation Title here (Place </a:t>
            </a:r>
            <a:r>
              <a:rPr lang="en-US" dirty="0" err="1"/>
              <a:t>fullscreen</a:t>
            </a:r>
            <a:r>
              <a:rPr lang="en-US" dirty="0"/>
              <a:t> image as background)</a:t>
            </a:r>
          </a:p>
        </p:txBody>
      </p:sp>
    </p:spTree>
    <p:extLst>
      <p:ext uri="{BB962C8B-B14F-4D97-AF65-F5344CB8AC3E}">
        <p14:creationId xmlns:p14="http://schemas.microsoft.com/office/powerpoint/2010/main" val="37027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1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A7B07-F999-8F48-8BF1-EFD921CB6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1460396"/>
            <a:ext cx="12207497" cy="5412222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38F630-4FFF-214B-BD42-9F2696D23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276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3657793"/>
            <a:ext cx="12207498" cy="320020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66ACCDC-1886-CC4D-8E8C-8E493E7528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8187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650" y="5872975"/>
            <a:ext cx="12224114" cy="98960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B05B4E2-55E4-C44D-A671-4F9701453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9949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Slide Title Here (place images over background)</a:t>
            </a:r>
          </a:p>
        </p:txBody>
      </p:sp>
    </p:spTree>
    <p:extLst>
      <p:ext uri="{BB962C8B-B14F-4D97-AF65-F5344CB8AC3E}">
        <p14:creationId xmlns:p14="http://schemas.microsoft.com/office/powerpoint/2010/main" val="352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0D2297-1DD5-EB4F-A572-7C3889F553FC}"/>
              </a:ext>
            </a:extLst>
          </p:cNvPr>
          <p:cNvCxnSpPr/>
          <p:nvPr userDrawn="1"/>
        </p:nvCxnSpPr>
        <p:spPr>
          <a:xfrm>
            <a:off x="400050" y="3681277"/>
            <a:ext cx="11379994" cy="0"/>
          </a:xfrm>
          <a:prstGeom prst="line">
            <a:avLst/>
          </a:prstGeom>
          <a:ln w="50800">
            <a:solidFill>
              <a:schemeClr val="bg2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6AF6EBE-825E-AC43-8F7B-F488B4473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50" y="595825"/>
            <a:ext cx="10619379" cy="11866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Timeline Title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FA28F9-5278-0A48-BBF7-9B51A44420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048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9C950C-F182-DA4E-928F-815D6E7DF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0048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A1F2056-E41D-0545-9E64-B9A326953E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2597" y="304093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10061A-D8F5-374C-9417-D81B705BF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2597" y="1703111"/>
            <a:ext cx="2203450" cy="119684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119E66-48DD-E547-94D9-39E18358FA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6277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3CF2151-8722-D54C-905E-AB50C1C6F8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6277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6769A7F-376A-8B43-B609-19D7B17F7E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60334" y="401235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1500E41-0B20-BB46-85D8-10A345277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0334" y="4557767"/>
            <a:ext cx="2203450" cy="1016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EBECEFF-9971-FD46-A148-73DDCA5571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27739" y="3040937"/>
            <a:ext cx="2203450" cy="432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accent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dirty="0"/>
              <a:t>January 2019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08814093-EFFB-844E-8F8B-087DC7F235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7739" y="1703111"/>
            <a:ext cx="2203450" cy="119684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b="1" i="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 sz="2000" b="0" dirty="0">
                <a:latin typeface="News Gothic MT" panose="020B0503020103020203" pitchFamily="34" charset="0"/>
              </a:rPr>
              <a:t>Event Title and 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7"/>
            <a:ext cx="10608080" cy="13820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9D58-30C7-D246-9931-67143576A4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buClr>
                <a:schemeClr val="tx2"/>
              </a:buClr>
              <a:buSzPct val="90000"/>
              <a:buFont typeface="+mj-lt"/>
              <a:buAutoNum type="arabicPeriod"/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914400" indent="-457200">
              <a:lnSpc>
                <a:spcPct val="100000"/>
              </a:lnSpc>
              <a:buClr>
                <a:schemeClr val="bg2"/>
              </a:buClr>
              <a:buSzPct val="90000"/>
              <a:buFont typeface="+mj-lt"/>
              <a:buAutoNum type="alphaLcPeriod"/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 marL="1371600" indent="-457200">
              <a:lnSpc>
                <a:spcPct val="100000"/>
              </a:lnSpc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AB568-223B-7049-B637-D5CF9D5F9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80787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9FA84A-1725-4141-B210-FD1D905289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16" y="2280787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010C4EE-B7A0-EB4B-9A12-C52997C73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733050"/>
            <a:ext cx="10348414" cy="1359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0543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Documen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749" y="1460396"/>
            <a:ext cx="12207498" cy="5412223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62EC58-181F-4A45-93F4-E0420EF45D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3020" y="2101026"/>
            <a:ext cx="6220708" cy="1665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Document Title here (Cover image in box to left)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C41B919-8BD4-3647-AB0C-1C6136634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020" y="4194427"/>
            <a:ext cx="6220709" cy="2068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6C52F7-7808-0D41-8205-78A57EC90D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768" y="931901"/>
            <a:ext cx="4235115" cy="5330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1)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7634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4400" b="1">
                <a:solidFill>
                  <a:schemeClr val="accent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AB788B-9E45-6A4E-9885-C848A5E394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C3DBD3-6270-9248-84BB-410328A7B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42939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96274F7-D9E9-6443-B16A-DDB6C4ED3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6007" y="2290261"/>
            <a:ext cx="3439147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2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tx2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4472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Document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1460396"/>
            <a:ext cx="12207498" cy="5412223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62EC58-181F-4A45-93F4-E0420EF45D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3020" y="2101026"/>
            <a:ext cx="6220708" cy="16650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Document Title here (Cover image in box to left)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C41B919-8BD4-3647-AB0C-1C6136634D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020" y="4194427"/>
            <a:ext cx="6220709" cy="2068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6C52F7-7808-0D41-8205-78A57EC90D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768" y="931901"/>
            <a:ext cx="4235115" cy="5330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ig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49" y="3657793"/>
            <a:ext cx="12207498" cy="320020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91219E5-8895-434B-9385-F390917B1B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16391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mall W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650" y="5872975"/>
            <a:ext cx="12224114" cy="989601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DF4FCEE-23D4-F843-9413-0616D0CE50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21413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hin Wave Lines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67B5A-0065-B043-9955-783A84C1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B23287E-A172-EE44-B5A4-F1FCCFE35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37323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No Wave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9D03482-F7CD-F746-BD9D-E99D344F7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043" y="489942"/>
            <a:ext cx="10114241" cy="17995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buNone/>
              <a:defRPr sz="4400" b="1">
                <a:solidFill>
                  <a:schemeClr val="tx2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35348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: Headline + Body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9958926" cy="11623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Headline + Body Paragraph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8F880E4-2024-2245-B22A-6066BDA8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628" y="2456480"/>
            <a:ext cx="10875101" cy="2619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text here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vestibulum. Sed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Cras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fermentum. </a:t>
            </a:r>
            <a:r>
              <a:rPr lang="en-US" dirty="0" err="1"/>
              <a:t>Snatoque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551D3-144A-5149-B904-DD473AAB7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List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8" y="844658"/>
            <a:ext cx="4660280" cy="2975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Numbered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218CA-F071-8B41-9280-1F1CBD0FC6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7363" y="844657"/>
            <a:ext cx="5616009" cy="4726983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chemeClr val="bg2"/>
              </a:buClr>
              <a:buSzPct val="90000"/>
              <a:buFont typeface="+mj-lt"/>
              <a:buAutoNum type="arabicPeriod"/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914400" indent="-457200">
              <a:buClr>
                <a:schemeClr val="accent6"/>
              </a:buClr>
              <a:buSzPct val="90000"/>
              <a:buFont typeface="+mj-lt"/>
              <a:buAutoNum type="alphaLcPeriod"/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1371600" indent="-457200">
              <a:buClr>
                <a:schemeClr val="tx1">
                  <a:lumMod val="60000"/>
                  <a:lumOff val="40000"/>
                </a:schemeClr>
              </a:buClr>
              <a:buSzPct val="90000"/>
              <a:buFont typeface="+mj-lt"/>
              <a:buAutoNum type="arabicPeriod"/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7145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4pPr>
            <a:lvl5pPr marL="2171700" indent="-342900">
              <a:buClr>
                <a:schemeClr val="tx2"/>
              </a:buClr>
              <a:buSzPct val="90000"/>
              <a:buFont typeface="+mj-lt"/>
              <a:buAutoNum type="arabicPeriod"/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Numbered List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0589F-9393-6043-BE4F-EEBAAB557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: Headline + Bullets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076" y="848155"/>
            <a:ext cx="10619379" cy="13854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Two Column Bulleted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D38-06E1-D94E-8DC5-77AF67F4F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9FA84A-1725-4141-B210-FD1D905289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8316" y="2290261"/>
            <a:ext cx="503872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: Headline + Text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C8CF53-848B-B24C-A144-B7197CB97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627" y="844658"/>
            <a:ext cx="10619379" cy="12563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400" b="1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 marL="4572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 marL="9144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 marL="13716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4pPr>
            <a:lvl5pPr marL="1828800" indent="0">
              <a:buNone/>
              <a:defRPr sz="3800">
                <a:solidFill>
                  <a:schemeClr val="bg1"/>
                </a:solidFill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Insert Text here Three Column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13966-0E61-6B4D-9C99-95DF3AB02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1020" y="5924049"/>
            <a:ext cx="12290439" cy="68597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F41822-9E72-7B4E-932E-FDC5FBA74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74E298A-1B11-FE4E-8F95-B16C941829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6948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57E3FA-5663-E245-9DC0-F17B18D7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4820" y="2290261"/>
            <a:ext cx="3403705" cy="36337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400">
                <a:solidFill>
                  <a:schemeClr val="bg1"/>
                </a:solidFill>
                <a:latin typeface="News Gothic MT" panose="020B0503020103020203" pitchFamily="34" charset="0"/>
              </a:defRPr>
            </a:lvl1pPr>
            <a:lvl2pPr>
              <a:buClr>
                <a:schemeClr val="accent6"/>
              </a:buClr>
              <a:defRPr sz="2000">
                <a:solidFill>
                  <a:schemeClr val="bg1"/>
                </a:solidFill>
                <a:latin typeface="News Gothic MT" panose="020B0503020103020203" pitchFamily="34" charset="0"/>
              </a:defRPr>
            </a:lvl2pPr>
            <a:lvl3pPr>
              <a:buClr>
                <a:schemeClr val="tx1">
                  <a:lumMod val="60000"/>
                  <a:lumOff val="40000"/>
                </a:schemeClr>
              </a:buClr>
              <a:defRPr sz="1800">
                <a:solidFill>
                  <a:schemeClr val="bg1"/>
                </a:solidFill>
                <a:latin typeface="News Gothic MT" panose="020B0503020103020203" pitchFamily="34" charset="0"/>
              </a:defRPr>
            </a:lvl3pPr>
            <a:lvl4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4pPr>
            <a:lvl5pPr>
              <a:buClr>
                <a:schemeClr val="tx2"/>
              </a:buClr>
              <a:defRPr sz="20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</p:txBody>
      </p:sp>
    </p:spTree>
    <p:extLst>
      <p:ext uri="{BB962C8B-B14F-4D97-AF65-F5344CB8AC3E}">
        <p14:creationId xmlns:p14="http://schemas.microsoft.com/office/powerpoint/2010/main" val="27226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03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63" Type="http://schemas.openxmlformats.org/officeDocument/2006/relationships/slideLayout" Target="../slideLayouts/slideLayout145.xml"/><Relationship Id="rId68" Type="http://schemas.openxmlformats.org/officeDocument/2006/relationships/slideLayout" Target="../slideLayouts/slideLayout150.xml"/><Relationship Id="rId84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74" Type="http://schemas.openxmlformats.org/officeDocument/2006/relationships/slideLayout" Target="../slideLayouts/slideLayout156.xml"/><Relationship Id="rId79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69" Type="http://schemas.openxmlformats.org/officeDocument/2006/relationships/slideLayout" Target="../slideLayouts/slideLayout151.xml"/><Relationship Id="rId7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72" Type="http://schemas.openxmlformats.org/officeDocument/2006/relationships/slideLayout" Target="../slideLayouts/slideLayout154.xml"/><Relationship Id="rId80" Type="http://schemas.openxmlformats.org/officeDocument/2006/relationships/slideLayout" Target="../slideLayouts/slideLayout162.xml"/><Relationship Id="rId85" Type="http://schemas.openxmlformats.org/officeDocument/2006/relationships/theme" Target="../theme/theme2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67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Relationship Id="rId70" Type="http://schemas.openxmlformats.org/officeDocument/2006/relationships/slideLayout" Target="../slideLayouts/slideLayout152.xml"/><Relationship Id="rId75" Type="http://schemas.openxmlformats.org/officeDocument/2006/relationships/slideLayout" Target="../slideLayouts/slideLayout157.xml"/><Relationship Id="rId83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73" Type="http://schemas.openxmlformats.org/officeDocument/2006/relationships/slideLayout" Target="../slideLayouts/slideLayout155.xml"/><Relationship Id="rId78" Type="http://schemas.openxmlformats.org/officeDocument/2006/relationships/slideLayout" Target="../slideLayouts/slideLayout160.xml"/><Relationship Id="rId8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16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7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66" Type="http://schemas.openxmlformats.org/officeDocument/2006/relationships/slideLayout" Target="../slideLayouts/slideLayout148.xml"/><Relationship Id="rId61" Type="http://schemas.openxmlformats.org/officeDocument/2006/relationships/slideLayout" Target="../slideLayouts/slideLayout143.xml"/><Relationship Id="rId82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0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897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62" r:id="rId29"/>
    <p:sldLayoutId id="2147483863" r:id="rId30"/>
    <p:sldLayoutId id="2147483864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0" r:id="rId39"/>
    <p:sldLayoutId id="2147483861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  <p:sldLayoutId id="2147483851" r:id="rId51"/>
    <p:sldLayoutId id="2147483852" r:id="rId52"/>
    <p:sldLayoutId id="2147483826" r:id="rId53"/>
    <p:sldLayoutId id="2147483827" r:id="rId54"/>
    <p:sldLayoutId id="2147483828" r:id="rId55"/>
    <p:sldLayoutId id="2147483829" r:id="rId56"/>
    <p:sldLayoutId id="2147483830" r:id="rId57"/>
    <p:sldLayoutId id="2147483831" r:id="rId58"/>
    <p:sldLayoutId id="2147483832" r:id="rId59"/>
    <p:sldLayoutId id="2147483833" r:id="rId60"/>
    <p:sldLayoutId id="2147483834" r:id="rId61"/>
    <p:sldLayoutId id="2147483835" r:id="rId62"/>
    <p:sldLayoutId id="2147483836" r:id="rId63"/>
    <p:sldLayoutId id="2147483837" r:id="rId64"/>
    <p:sldLayoutId id="2147483838" r:id="rId65"/>
    <p:sldLayoutId id="2147483839" r:id="rId66"/>
    <p:sldLayoutId id="2147483840" r:id="rId67"/>
    <p:sldLayoutId id="2147483817" r:id="rId68"/>
    <p:sldLayoutId id="2147483818" r:id="rId69"/>
    <p:sldLayoutId id="2147483819" r:id="rId70"/>
    <p:sldLayoutId id="2147483820" r:id="rId71"/>
    <p:sldLayoutId id="2147483821" r:id="rId72"/>
    <p:sldLayoutId id="2147483822" r:id="rId73"/>
    <p:sldLayoutId id="2147483823" r:id="rId74"/>
    <p:sldLayoutId id="2147483824" r:id="rId75"/>
    <p:sldLayoutId id="2147483825" r:id="rId76"/>
    <p:sldLayoutId id="2147483650" r:id="rId77"/>
    <p:sldLayoutId id="2147483651" r:id="rId78"/>
    <p:sldLayoutId id="2147483652" r:id="rId79"/>
    <p:sldLayoutId id="2147483649" r:id="rId80"/>
    <p:sldLayoutId id="2147483653" r:id="rId81"/>
    <p:sldLayoutId id="2147483654" r:id="rId8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News Gothic MT" panose="020B0503020103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3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  <p:sldLayoutId id="2147483943" r:id="rId42"/>
    <p:sldLayoutId id="2147483944" r:id="rId43"/>
    <p:sldLayoutId id="2147483945" r:id="rId44"/>
    <p:sldLayoutId id="2147483946" r:id="rId45"/>
    <p:sldLayoutId id="2147483947" r:id="rId46"/>
    <p:sldLayoutId id="2147483948" r:id="rId47"/>
    <p:sldLayoutId id="2147483949" r:id="rId48"/>
    <p:sldLayoutId id="2147483950" r:id="rId49"/>
    <p:sldLayoutId id="2147483951" r:id="rId50"/>
    <p:sldLayoutId id="2147483952" r:id="rId51"/>
    <p:sldLayoutId id="2147483953" r:id="rId52"/>
    <p:sldLayoutId id="2147483954" r:id="rId53"/>
    <p:sldLayoutId id="2147483955" r:id="rId54"/>
    <p:sldLayoutId id="2147483956" r:id="rId55"/>
    <p:sldLayoutId id="2147483957" r:id="rId56"/>
    <p:sldLayoutId id="2147483958" r:id="rId57"/>
    <p:sldLayoutId id="2147483959" r:id="rId58"/>
    <p:sldLayoutId id="2147483960" r:id="rId59"/>
    <p:sldLayoutId id="2147483961" r:id="rId60"/>
    <p:sldLayoutId id="2147483962" r:id="rId61"/>
    <p:sldLayoutId id="2147483963" r:id="rId62"/>
    <p:sldLayoutId id="2147483964" r:id="rId63"/>
    <p:sldLayoutId id="2147483965" r:id="rId64"/>
    <p:sldLayoutId id="2147483966" r:id="rId65"/>
    <p:sldLayoutId id="2147483967" r:id="rId66"/>
    <p:sldLayoutId id="2147483968" r:id="rId67"/>
    <p:sldLayoutId id="2147483969" r:id="rId68"/>
    <p:sldLayoutId id="2147483970" r:id="rId69"/>
    <p:sldLayoutId id="2147483971" r:id="rId70"/>
    <p:sldLayoutId id="2147483972" r:id="rId71"/>
    <p:sldLayoutId id="2147483973" r:id="rId72"/>
    <p:sldLayoutId id="2147483974" r:id="rId73"/>
    <p:sldLayoutId id="2147483975" r:id="rId74"/>
    <p:sldLayoutId id="2147483976" r:id="rId75"/>
    <p:sldLayoutId id="2147483977" r:id="rId76"/>
    <p:sldLayoutId id="2147483978" r:id="rId77"/>
    <p:sldLayoutId id="2147483979" r:id="rId78"/>
    <p:sldLayoutId id="2147483980" r:id="rId79"/>
    <p:sldLayoutId id="2147483981" r:id="rId80"/>
    <p:sldLayoutId id="2147483982" r:id="rId81"/>
    <p:sldLayoutId id="2147483983" r:id="rId82"/>
    <p:sldLayoutId id="2147483984" r:id="rId83"/>
    <p:sldLayoutId id="2147483985" r:id="rId8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News Gothic MT" panose="020B0503020103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News Gothic MT" panose="020B0503020103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7E91C4-2A5A-5340-BC61-F77DD5CB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375" y="0"/>
            <a:ext cx="12383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BC896E-E14D-DC44-A184-170428DA3B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Forecast Recovery by Key Sector</a:t>
            </a: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8B0DD52D-E9F8-CD4F-8D64-EBDA43214C19}"/>
              </a:ext>
            </a:extLst>
          </p:cNvPr>
          <p:cNvGraphicFramePr>
            <a:graphicFrameLocks noGrp="1"/>
          </p:cNvGraphicFramePr>
          <p:nvPr>
            <p:ph type="chart" sz="quarter" idx="12"/>
          </p:nvPr>
        </p:nvGraphicFramePr>
        <p:xfrm>
          <a:off x="795338" y="1871662"/>
          <a:ext cx="10785475" cy="3963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99C4F9-C5D1-1F44-A59E-7589B1141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000" dirty="0"/>
              <a:t>Source: Tourism Economics, January 2022 Forecast</a:t>
            </a:r>
          </a:p>
        </p:txBody>
      </p:sp>
    </p:spTree>
    <p:extLst>
      <p:ext uri="{BB962C8B-B14F-4D97-AF65-F5344CB8AC3E}">
        <p14:creationId xmlns:p14="http://schemas.microsoft.com/office/powerpoint/2010/main" val="26073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B7D16-DB29-C64F-ABD3-EA6535A079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California is on the road to recovery</a:t>
            </a:r>
          </a:p>
        </p:txBody>
      </p:sp>
      <p:graphicFrame>
        <p:nvGraphicFramePr>
          <p:cNvPr id="6" name="Chart Placeholder 4">
            <a:extLst>
              <a:ext uri="{FF2B5EF4-FFF2-40B4-BE49-F238E27FC236}">
                <a16:creationId xmlns:a16="http://schemas.microsoft.com/office/drawing/2014/main" id="{65CCDD30-0BB1-9A42-AC5A-FEF5A4A40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558276"/>
              </p:ext>
            </p:extLst>
          </p:nvPr>
        </p:nvGraphicFramePr>
        <p:xfrm>
          <a:off x="6259370" y="1933966"/>
          <a:ext cx="5100292" cy="392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Placeholder 4">
            <a:extLst>
              <a:ext uri="{FF2B5EF4-FFF2-40B4-BE49-F238E27FC236}">
                <a16:creationId xmlns:a16="http://schemas.microsoft.com/office/drawing/2014/main" id="{6B40C88F-82A2-8441-ABFC-AB73E61FC9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12574"/>
              </p:ext>
            </p:extLst>
          </p:nvPr>
        </p:nvGraphicFramePr>
        <p:xfrm>
          <a:off x="581891" y="1901652"/>
          <a:ext cx="5100292" cy="395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1EA6399-FFB3-8245-A7B5-F4DEB8A670FD}"/>
              </a:ext>
            </a:extLst>
          </p:cNvPr>
          <p:cNvSpPr txBox="1">
            <a:spLocks/>
          </p:cNvSpPr>
          <p:nvPr/>
        </p:nvSpPr>
        <p:spPr>
          <a:xfrm>
            <a:off x="795338" y="6059489"/>
            <a:ext cx="10783887" cy="404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Source: Dean Runyon Associates, 2021 Economic Impact Report (Billions)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E0A9F4-0988-E196-D655-E73CC67BFEAF}"/>
              </a:ext>
            </a:extLst>
          </p:cNvPr>
          <p:cNvCxnSpPr>
            <a:cxnSpLocks/>
          </p:cNvCxnSpPr>
          <p:nvPr/>
        </p:nvCxnSpPr>
        <p:spPr>
          <a:xfrm flipH="1">
            <a:off x="5968534" y="1731078"/>
            <a:ext cx="4485" cy="3983922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5243-C535-3346-B244-E7DE737F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Economic Impact </a:t>
            </a:r>
            <a:br>
              <a:rPr lang="en-US" dirty="0"/>
            </a:br>
            <a:r>
              <a:rPr lang="en-US" sz="3500" i="1" dirty="0"/>
              <a:t>State of the Industry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3FC59-64D5-5148-8357-E184C73B76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E21A-9F67-BE4A-AFEC-BAB6E98B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dirty="0"/>
            </a:br>
            <a:r>
              <a:rPr lang="en-US" sz="4400" dirty="0"/>
              <a:t>$100.2 Billion Travel-Related Spending</a:t>
            </a:r>
          </a:p>
        </p:txBody>
      </p:sp>
    </p:spTree>
    <p:extLst>
      <p:ext uri="{BB962C8B-B14F-4D97-AF65-F5344CB8AC3E}">
        <p14:creationId xmlns:p14="http://schemas.microsoft.com/office/powerpoint/2010/main" val="28340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4D3C-6150-8F47-B27E-7D91F0DB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dirty="0"/>
            </a:br>
            <a:r>
              <a:rPr lang="en-US" sz="4400" dirty="0"/>
              <a:t>$9.8 Billion Tax Revenue </a:t>
            </a:r>
          </a:p>
        </p:txBody>
      </p:sp>
    </p:spTree>
    <p:extLst>
      <p:ext uri="{BB962C8B-B14F-4D97-AF65-F5344CB8AC3E}">
        <p14:creationId xmlns:p14="http://schemas.microsoft.com/office/powerpoint/2010/main" val="25819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533E3-A967-2E48-992E-0B47DB4B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dirty="0"/>
            </a:br>
            <a:r>
              <a:rPr lang="en-US" sz="4400" dirty="0"/>
              <a:t>927,000 Jobs </a:t>
            </a:r>
          </a:p>
        </p:txBody>
      </p:sp>
    </p:spTree>
    <p:extLst>
      <p:ext uri="{BB962C8B-B14F-4D97-AF65-F5344CB8AC3E}">
        <p14:creationId xmlns:p14="http://schemas.microsoft.com/office/powerpoint/2010/main" val="17949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water, outdoor, person&#10;&#10;Description automatically generated">
            <a:extLst>
              <a:ext uri="{FF2B5EF4-FFF2-40B4-BE49-F238E27FC236}">
                <a16:creationId xmlns:a16="http://schemas.microsoft.com/office/drawing/2014/main" id="{98AA2C3D-AC65-A94B-9847-0C20E7808C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378" r="2037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31D33-B8D9-BD40-A856-101A56FEB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638" y="974052"/>
            <a:ext cx="5010644" cy="2051031"/>
          </a:xfrm>
        </p:spPr>
        <p:txBody>
          <a:bodyPr/>
          <a:lstStyle/>
          <a:p>
            <a:r>
              <a:rPr lang="en-US" dirty="0"/>
              <a:t>Economic Impact</a:t>
            </a:r>
          </a:p>
          <a:p>
            <a:r>
              <a:rPr lang="en-US" dirty="0"/>
              <a:t>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979F5-1999-184C-9CA1-3D688DCDC8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$100.2 Billion Travel-Related Spending</a:t>
            </a:r>
          </a:p>
          <a:p>
            <a:r>
              <a:rPr lang="en-US" dirty="0"/>
              <a:t>$9.8 Billion Tax Revenue</a:t>
            </a:r>
          </a:p>
          <a:p>
            <a:r>
              <a:rPr lang="en-US" dirty="0"/>
              <a:t>927,000 Jobs</a:t>
            </a:r>
          </a:p>
        </p:txBody>
      </p:sp>
    </p:spTree>
    <p:extLst>
      <p:ext uri="{BB962C8B-B14F-4D97-AF65-F5344CB8AC3E}">
        <p14:creationId xmlns:p14="http://schemas.microsoft.com/office/powerpoint/2010/main" val="33336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AACAB-4D3A-AA48-A68A-6DFF78E69F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076" y="2280787"/>
            <a:ext cx="8140249" cy="3633788"/>
          </a:xfrm>
          <a:noFill/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How to customize the images for these slides: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Select design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Choose format background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Select picture or texture fill under shape options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Insert an image 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28F58-48B3-A346-A6C9-9A2A0EB3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Customize to fit your destination </a:t>
            </a:r>
          </a:p>
        </p:txBody>
      </p:sp>
    </p:spTree>
    <p:extLst>
      <p:ext uri="{BB962C8B-B14F-4D97-AF65-F5344CB8AC3E}">
        <p14:creationId xmlns:p14="http://schemas.microsoft.com/office/powerpoint/2010/main" val="37960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L SLIDES">
  <a:themeElements>
    <a:clrScheme name="Visit CA Corporate PPT">
      <a:dk1>
        <a:srgbClr val="808180"/>
      </a:dk1>
      <a:lt1>
        <a:srgbClr val="FFFFFF"/>
      </a:lt1>
      <a:dk2>
        <a:srgbClr val="00558C"/>
      </a:dk2>
      <a:lt2>
        <a:srgbClr val="00AEC7"/>
      </a:lt2>
      <a:accent1>
        <a:srgbClr val="F0C300"/>
      </a:accent1>
      <a:accent2>
        <a:srgbClr val="EA7600"/>
      </a:accent2>
      <a:accent3>
        <a:srgbClr val="00558C"/>
      </a:accent3>
      <a:accent4>
        <a:srgbClr val="00AEC7"/>
      </a:accent4>
      <a:accent5>
        <a:srgbClr val="E04E38"/>
      </a:accent5>
      <a:accent6>
        <a:srgbClr val="6ECEB2"/>
      </a:accent6>
      <a:hlink>
        <a:srgbClr val="512C6D"/>
      </a:hlink>
      <a:folHlink>
        <a:srgbClr val="CE0F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sitCA_Presentation_TEMPLATE_FINAL" id="{F4AE0DC6-7CED-BB4E-9A3A-78E0A2A073F9}" vid="{61124181-01BF-FD48-804C-8EA5D6CB676D}"/>
    </a:ext>
  </a:extLst>
</a:theme>
</file>

<file path=ppt/theme/theme2.xml><?xml version="1.0" encoding="utf-8"?>
<a:theme xmlns:a="http://schemas.openxmlformats.org/drawingml/2006/main" name="1_ALL SLIDES">
  <a:themeElements>
    <a:clrScheme name="Visit CA Corporate PPT">
      <a:dk1>
        <a:srgbClr val="808180"/>
      </a:dk1>
      <a:lt1>
        <a:srgbClr val="FFFFFF"/>
      </a:lt1>
      <a:dk2>
        <a:srgbClr val="00558C"/>
      </a:dk2>
      <a:lt2>
        <a:srgbClr val="00AEC7"/>
      </a:lt2>
      <a:accent1>
        <a:srgbClr val="F0C300"/>
      </a:accent1>
      <a:accent2>
        <a:srgbClr val="EA7600"/>
      </a:accent2>
      <a:accent3>
        <a:srgbClr val="00558C"/>
      </a:accent3>
      <a:accent4>
        <a:srgbClr val="00AEC7"/>
      </a:accent4>
      <a:accent5>
        <a:srgbClr val="E04E38"/>
      </a:accent5>
      <a:accent6>
        <a:srgbClr val="6ECEB2"/>
      </a:accent6>
      <a:hlink>
        <a:srgbClr val="512C6D"/>
      </a:hlink>
      <a:folHlink>
        <a:srgbClr val="CE0F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ALL SLIDES</Template>
  <TotalTime>268</TotalTime>
  <Words>569</Words>
  <Application>Microsoft Macintosh PowerPoint</Application>
  <PresentationFormat>Widescreen</PresentationFormat>
  <Paragraphs>80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News Gothic MT</vt:lpstr>
      <vt:lpstr>Verdana</vt:lpstr>
      <vt:lpstr>ALL SLIDES</vt:lpstr>
      <vt:lpstr>1_ALL SLIDES</vt:lpstr>
      <vt:lpstr>PowerPoint Presentation</vt:lpstr>
      <vt:lpstr>PowerPoint Presentation</vt:lpstr>
      <vt:lpstr>PowerPoint Presentation</vt:lpstr>
      <vt:lpstr>2021 Economic Impact  State of the Industry</vt:lpstr>
      <vt:lpstr> $100.2 Billion Travel-Related Spending</vt:lpstr>
      <vt:lpstr> $9.8 Billion Tax Revenue </vt:lpstr>
      <vt:lpstr> 927,000 Jobs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Hansel</dc:creator>
  <cp:lastModifiedBy>Kristin Hansel</cp:lastModifiedBy>
  <cp:revision>18</cp:revision>
  <dcterms:created xsi:type="dcterms:W3CDTF">2021-03-03T20:26:52Z</dcterms:created>
  <dcterms:modified xsi:type="dcterms:W3CDTF">2022-04-25T23:52:23Z</dcterms:modified>
</cp:coreProperties>
</file>