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9" r:id="rId1"/>
    <p:sldMasterId id="2147484052" r:id="rId2"/>
  </p:sldMasterIdLst>
  <p:notesMasterIdLst>
    <p:notesMasterId r:id="rId42"/>
  </p:notesMasterIdLst>
  <p:handoutMasterIdLst>
    <p:handoutMasterId r:id="rId43"/>
  </p:handoutMasterIdLst>
  <p:sldIdLst>
    <p:sldId id="4769" r:id="rId3"/>
    <p:sldId id="708" r:id="rId4"/>
    <p:sldId id="610" r:id="rId5"/>
    <p:sldId id="490" r:id="rId6"/>
    <p:sldId id="709" r:id="rId7"/>
    <p:sldId id="724" r:id="rId8"/>
    <p:sldId id="725" r:id="rId9"/>
    <p:sldId id="4838" r:id="rId10"/>
    <p:sldId id="726" r:id="rId11"/>
    <p:sldId id="756" r:id="rId12"/>
    <p:sldId id="4735" r:id="rId13"/>
    <p:sldId id="12394" r:id="rId14"/>
    <p:sldId id="12395" r:id="rId15"/>
    <p:sldId id="12396" r:id="rId16"/>
    <p:sldId id="12399" r:id="rId17"/>
    <p:sldId id="12414" r:id="rId18"/>
    <p:sldId id="12415" r:id="rId19"/>
    <p:sldId id="12416" r:id="rId20"/>
    <p:sldId id="12412" r:id="rId21"/>
    <p:sldId id="12411" r:id="rId22"/>
    <p:sldId id="12410" r:id="rId23"/>
    <p:sldId id="12403" r:id="rId24"/>
    <p:sldId id="12404" r:id="rId25"/>
    <p:sldId id="12409" r:id="rId26"/>
    <p:sldId id="12417" r:id="rId27"/>
    <p:sldId id="12408" r:id="rId28"/>
    <p:sldId id="743" r:id="rId29"/>
    <p:sldId id="710" r:id="rId30"/>
    <p:sldId id="4772" r:id="rId31"/>
    <p:sldId id="4837" r:id="rId32"/>
    <p:sldId id="4773" r:id="rId33"/>
    <p:sldId id="4744" r:id="rId34"/>
    <p:sldId id="4742" r:id="rId35"/>
    <p:sldId id="4774" r:id="rId36"/>
    <p:sldId id="4741" r:id="rId37"/>
    <p:sldId id="4770" r:id="rId38"/>
    <p:sldId id="4771" r:id="rId39"/>
    <p:sldId id="12407" r:id="rId40"/>
    <p:sldId id="409" r:id="rId41"/>
  </p:sldIdLst>
  <p:sldSz cx="12192000" cy="6858000"/>
  <p:notesSz cx="7019925" cy="9305925"/>
  <p:embeddedFontLst>
    <p:embeddedFont>
      <p:font typeface="Lato" panose="020F0502020204030203"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Roboto Light" panose="02000000000000000000" pitchFamily="2" charset="0"/>
      <p:regular r:id="rId56"/>
      <p:italic r:id="rId57"/>
    </p:embeddedFont>
    <p:embeddedFont>
      <p:font typeface="Roboto Medium" panose="02000000000000000000" pitchFamily="2" charset="0"/>
      <p:regular r:id="rId58"/>
      <p:italic r:id="rId59"/>
    </p:embeddedFont>
    <p:embeddedFont>
      <p:font typeface="Roboto Thin" panose="02000000000000000000" pitchFamily="2" charset="0"/>
      <p:regular r:id="rId60"/>
      <p:italic r:id="rId61"/>
    </p:embeddedFont>
    <p:embeddedFont>
      <p:font typeface="Segoe UI" panose="020B0502040204020203" pitchFamily="34" charset="0"/>
      <p:regular r:id="rId62"/>
      <p:bold r:id="rId63"/>
      <p:italic r:id="rId64"/>
      <p:boldItalic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456" userDrawn="1">
          <p15:clr>
            <a:srgbClr val="A4A3A4"/>
          </p15:clr>
        </p15:guide>
        <p15:guide id="4" pos="7232" userDrawn="1">
          <p15:clr>
            <a:srgbClr val="A4A3A4"/>
          </p15:clr>
        </p15:guide>
        <p15:guide id="5" orient="horz" pos="3840" userDrawn="1">
          <p15:clr>
            <a:srgbClr val="A4A3A4"/>
          </p15:clr>
        </p15:guide>
        <p15:guide id="6" orient="horz" pos="624" userDrawn="1">
          <p15:clr>
            <a:srgbClr val="A4A3A4"/>
          </p15:clr>
        </p15:guide>
        <p15:guide id="8" pos="2712" userDrawn="1">
          <p15:clr>
            <a:srgbClr val="A4A3A4"/>
          </p15:clr>
        </p15:guide>
        <p15:guide id="9" pos="4968" userDrawn="1">
          <p15:clr>
            <a:srgbClr val="A4A3A4"/>
          </p15:clr>
        </p15:guide>
        <p15:guide id="10" orient="horz" pos="1944" userDrawn="1">
          <p15:clr>
            <a:srgbClr val="A4A3A4"/>
          </p15:clr>
        </p15:guide>
        <p15:guide id="11" pos="3616" userDrawn="1">
          <p15:clr>
            <a:srgbClr val="A4A3A4"/>
          </p15:clr>
        </p15:guide>
        <p15:guide id="12" pos="3104" userDrawn="1">
          <p15:clr>
            <a:srgbClr val="A4A3A4"/>
          </p15:clr>
        </p15:guide>
        <p15:guide id="13" orient="horz" pos="2328" userDrawn="1">
          <p15:clr>
            <a:srgbClr val="A4A3A4"/>
          </p15:clr>
        </p15:guide>
        <p15:guide id="14" pos="544" userDrawn="1">
          <p15:clr>
            <a:srgbClr val="A4A3A4"/>
          </p15:clr>
        </p15:guide>
        <p15:guide id="15" orient="horz" pos="1392" userDrawn="1">
          <p15:clr>
            <a:srgbClr val="A4A3A4"/>
          </p15:clr>
        </p15:guide>
        <p15:guide id="16" orient="horz" pos="744" userDrawn="1">
          <p15:clr>
            <a:srgbClr val="A4A3A4"/>
          </p15:clr>
        </p15:guide>
        <p15:guide id="18" pos="4544" userDrawn="1">
          <p15:clr>
            <a:srgbClr val="A4A3A4"/>
          </p15:clr>
        </p15:guide>
        <p15:guide id="19" pos="4000" userDrawn="1">
          <p15:clr>
            <a:srgbClr val="A4A3A4"/>
          </p15:clr>
        </p15:guide>
        <p15:guide id="20" orient="horz" pos="1488" userDrawn="1">
          <p15:clr>
            <a:srgbClr val="A4A3A4"/>
          </p15:clr>
        </p15:guide>
        <p15:guide id="21" orient="horz" pos="1800" userDrawn="1">
          <p15:clr>
            <a:srgbClr val="A4A3A4"/>
          </p15:clr>
        </p15:guide>
        <p15:guide id="22" orient="horz" pos="41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B56422-2EDA-5B8B-14C4-1F13CE7C38DC}" name="Aran Ryan" initials="AR" userId="S::aran.ryan@oxfordeconomics.com::a9c90f13-04dd-40ec-b595-1827fd1078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na Cardamone" initials="EC" lastIdx="1" clrIdx="0">
    <p:extLst>
      <p:ext uri="{19B8F6BF-5375-455C-9EA6-DF929625EA0E}">
        <p15:presenceInfo xmlns:p15="http://schemas.microsoft.com/office/powerpoint/2012/main" userId="S::ecardamone@oxfordeconomics.com::b89b4166-95fd-4703-b014-b9e363cd82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9"/>
    <a:srgbClr val="002060"/>
    <a:srgbClr val="A6A6A6"/>
    <a:srgbClr val="2E69B0"/>
    <a:srgbClr val="E6E6E6"/>
    <a:srgbClr val="004B96"/>
    <a:srgbClr val="3170BD"/>
    <a:srgbClr val="4583CF"/>
    <a:srgbClr val="00B7E1"/>
    <a:srgbClr val="00A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0137C-9480-4F8A-8ACC-92FC686B8D6D}" v="68" dt="2024-06-10T21:16:18.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2" autoAdjust="0"/>
    <p:restoredTop sz="94291" autoAdjust="0"/>
  </p:normalViewPr>
  <p:slideViewPr>
    <p:cSldViewPr snapToGrid="0">
      <p:cViewPr varScale="1">
        <p:scale>
          <a:sx n="128" d="100"/>
          <a:sy n="128" d="100"/>
        </p:scale>
        <p:origin x="416" y="176"/>
      </p:cViewPr>
      <p:guideLst>
        <p:guide pos="456"/>
        <p:guide pos="7232"/>
        <p:guide orient="horz" pos="3840"/>
        <p:guide orient="horz" pos="624"/>
        <p:guide pos="2712"/>
        <p:guide pos="4968"/>
        <p:guide orient="horz" pos="1944"/>
        <p:guide pos="3616"/>
        <p:guide pos="3104"/>
        <p:guide orient="horz" pos="2328"/>
        <p:guide pos="544"/>
        <p:guide orient="horz" pos="1392"/>
        <p:guide orient="horz" pos="744"/>
        <p:guide pos="4544"/>
        <p:guide pos="4000"/>
        <p:guide orient="horz" pos="1488"/>
        <p:guide orient="horz" pos="1800"/>
        <p:guide orient="horz" pos="4128"/>
      </p:guideLst>
    </p:cSldViewPr>
  </p:slideViewPr>
  <p:outlineViewPr>
    <p:cViewPr>
      <p:scale>
        <a:sx n="33" d="100"/>
        <a:sy n="33" d="100"/>
      </p:scale>
      <p:origin x="0" y="-1236"/>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107" d="100"/>
          <a:sy n="107" d="100"/>
        </p:scale>
        <p:origin x="187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8.fntdata"/><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na Cardamone" userId="b89b4166-95fd-4703-b014-b9e363cd822f" providerId="ADAL" clId="{1EBABB2C-6357-4903-A33C-B3C779632BA8}"/>
    <pc:docChg chg="modSld">
      <pc:chgData name="Emina Cardamone" userId="b89b4166-95fd-4703-b014-b9e363cd822f" providerId="ADAL" clId="{1EBABB2C-6357-4903-A33C-B3C779632BA8}" dt="2024-02-20T15:24:00.272" v="38" actId="20577"/>
      <pc:docMkLst>
        <pc:docMk/>
      </pc:docMkLst>
      <pc:sldChg chg="modSp mod">
        <pc:chgData name="Emina Cardamone" userId="b89b4166-95fd-4703-b014-b9e363cd822f" providerId="ADAL" clId="{1EBABB2C-6357-4903-A33C-B3C779632BA8}" dt="2024-02-20T15:24:00.272" v="38" actId="20577"/>
        <pc:sldMkLst>
          <pc:docMk/>
          <pc:sldMk cId="3225191164" sldId="490"/>
        </pc:sldMkLst>
        <pc:spChg chg="mod">
          <ac:chgData name="Emina Cardamone" userId="b89b4166-95fd-4703-b014-b9e363cd822f" providerId="ADAL" clId="{1EBABB2C-6357-4903-A33C-B3C779632BA8}" dt="2024-02-20T15:24:00.272" v="38" actId="20577"/>
          <ac:spMkLst>
            <pc:docMk/>
            <pc:sldMk cId="3225191164" sldId="490"/>
            <ac:spMk id="7" creationId="{53DF52D2-D7DC-4F19-882B-DDC71FD0670B}"/>
          </ac:spMkLst>
        </pc:spChg>
      </pc:sldChg>
      <pc:sldChg chg="modSp mod">
        <pc:chgData name="Emina Cardamone" userId="b89b4166-95fd-4703-b014-b9e363cd822f" providerId="ADAL" clId="{1EBABB2C-6357-4903-A33C-B3C779632BA8}" dt="2024-02-20T15:19:44.927" v="14" actId="20577"/>
        <pc:sldMkLst>
          <pc:docMk/>
          <pc:sldMk cId="1387349652" sldId="4769"/>
        </pc:sldMkLst>
        <pc:spChg chg="mod">
          <ac:chgData name="Emina Cardamone" userId="b89b4166-95fd-4703-b014-b9e363cd822f" providerId="ADAL" clId="{1EBABB2C-6357-4903-A33C-B3C779632BA8}" dt="2024-02-20T15:19:44.927" v="14" actId="20577"/>
          <ac:spMkLst>
            <pc:docMk/>
            <pc:sldMk cId="1387349652" sldId="4769"/>
            <ac:spMk id="21" creationId="{AA2D2F9C-929C-4B68-BCA0-E919D59CE627}"/>
          </ac:spMkLst>
        </pc:spChg>
      </pc:sldChg>
    </pc:docChg>
  </pc:docChgLst>
  <pc:docChgLst>
    <pc:chgData name="Aran Ryan" userId="a9c90f13-04dd-40ec-b595-1827fd1078a3" providerId="ADAL" clId="{4030761C-CC95-4DF0-B4CE-5FDA8781AF24}"/>
    <pc:docChg chg="">
      <pc:chgData name="Aran Ryan" userId="a9c90f13-04dd-40ec-b595-1827fd1078a3" providerId="ADAL" clId="{4030761C-CC95-4DF0-B4CE-5FDA8781AF24}" dt="2024-06-10T20:16:54.488" v="9"/>
      <pc:docMkLst>
        <pc:docMk/>
      </pc:docMkLst>
      <pc:sldChg chg="addCm">
        <pc:chgData name="Aran Ryan" userId="a9c90f13-04dd-40ec-b595-1827fd1078a3" providerId="ADAL" clId="{4030761C-CC95-4DF0-B4CE-5FDA8781AF24}" dt="2024-06-10T20:03:03.616" v="0"/>
        <pc:sldMkLst>
          <pc:docMk/>
          <pc:sldMk cId="3225191164" sldId="490"/>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03:03.616" v="0"/>
              <pc2:cmMkLst xmlns:pc2="http://schemas.microsoft.com/office/powerpoint/2019/9/main/command">
                <pc:docMk/>
                <pc:sldMk cId="3225191164" sldId="490"/>
                <pc2:cmMk id="{45AD9BD5-7E6C-488D-9247-893B18B2DC5E}"/>
              </pc2:cmMkLst>
            </pc226:cmChg>
          </p:ext>
        </pc:extLst>
      </pc:sldChg>
      <pc:sldChg chg="addCm">
        <pc:chgData name="Aran Ryan" userId="a9c90f13-04dd-40ec-b595-1827fd1078a3" providerId="ADAL" clId="{4030761C-CC95-4DF0-B4CE-5FDA8781AF24}" dt="2024-06-10T20:04:19.052" v="1"/>
        <pc:sldMkLst>
          <pc:docMk/>
          <pc:sldMk cId="63037411" sldId="724"/>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04:19.052" v="1"/>
              <pc2:cmMkLst xmlns:pc2="http://schemas.microsoft.com/office/powerpoint/2019/9/main/command">
                <pc:docMk/>
                <pc:sldMk cId="63037411" sldId="724"/>
                <pc2:cmMk id="{755D519C-E305-4065-9D22-03B14FF7A059}"/>
              </pc2:cmMkLst>
            </pc226:cmChg>
          </p:ext>
        </pc:extLst>
      </pc:sldChg>
      <pc:sldChg chg="addCm">
        <pc:chgData name="Aran Ryan" userId="a9c90f13-04dd-40ec-b595-1827fd1078a3" providerId="ADAL" clId="{4030761C-CC95-4DF0-B4CE-5FDA8781AF24}" dt="2024-06-10T20:07:45.052" v="2"/>
        <pc:sldMkLst>
          <pc:docMk/>
          <pc:sldMk cId="4102801297" sldId="756"/>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07:45.052" v="2"/>
              <pc2:cmMkLst xmlns:pc2="http://schemas.microsoft.com/office/powerpoint/2019/9/main/command">
                <pc:docMk/>
                <pc:sldMk cId="4102801297" sldId="756"/>
                <pc2:cmMk id="{66F012D5-113F-4D44-8322-4FBEC92FAFA7}"/>
              </pc2:cmMkLst>
            </pc226:cmChg>
          </p:ext>
        </pc:extLst>
      </pc:sldChg>
      <pc:sldChg chg="addCm">
        <pc:chgData name="Aran Ryan" userId="a9c90f13-04dd-40ec-b595-1827fd1078a3" providerId="ADAL" clId="{4030761C-CC95-4DF0-B4CE-5FDA8781AF24}" dt="2024-06-10T20:08:32.336" v="3"/>
        <pc:sldMkLst>
          <pc:docMk/>
          <pc:sldMk cId="3113925608" sldId="4735"/>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08:32.336" v="3"/>
              <pc2:cmMkLst xmlns:pc2="http://schemas.microsoft.com/office/powerpoint/2019/9/main/command">
                <pc:docMk/>
                <pc:sldMk cId="3113925608" sldId="4735"/>
                <pc2:cmMk id="{76F569F5-5A8D-4ECB-A609-D4FFABD7446E}"/>
              </pc2:cmMkLst>
            </pc226:cmChg>
          </p:ext>
        </pc:extLst>
      </pc:sldChg>
      <pc:sldChg chg="addCm">
        <pc:chgData name="Aran Ryan" userId="a9c90f13-04dd-40ec-b595-1827fd1078a3" providerId="ADAL" clId="{4030761C-CC95-4DF0-B4CE-5FDA8781AF24}" dt="2024-06-10T20:16:04.700" v="8"/>
        <pc:sldMkLst>
          <pc:docMk/>
          <pc:sldMk cId="2572112882" sldId="4772"/>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16:04.700" v="8"/>
              <pc2:cmMkLst xmlns:pc2="http://schemas.microsoft.com/office/powerpoint/2019/9/main/command">
                <pc:docMk/>
                <pc:sldMk cId="2572112882" sldId="4772"/>
                <pc2:cmMk id="{C0A284E4-0D93-490C-97DC-4C92AE10AE5F}"/>
              </pc2:cmMkLst>
            </pc226:cmChg>
          </p:ext>
        </pc:extLst>
      </pc:sldChg>
      <pc:sldChg chg="addCm">
        <pc:chgData name="Aran Ryan" userId="a9c90f13-04dd-40ec-b595-1827fd1078a3" providerId="ADAL" clId="{4030761C-CC95-4DF0-B4CE-5FDA8781AF24}" dt="2024-06-10T20:16:54.488" v="9"/>
        <pc:sldMkLst>
          <pc:docMk/>
          <pc:sldMk cId="4047198530" sldId="4837"/>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16:54.488" v="9"/>
              <pc2:cmMkLst xmlns:pc2="http://schemas.microsoft.com/office/powerpoint/2019/9/main/command">
                <pc:docMk/>
                <pc:sldMk cId="4047198530" sldId="4837"/>
                <pc2:cmMk id="{7E0B6DD3-8B22-4785-9766-D931BE479774}"/>
              </pc2:cmMkLst>
            </pc226:cmChg>
          </p:ext>
        </pc:extLst>
      </pc:sldChg>
      <pc:sldChg chg="addCm">
        <pc:chgData name="Aran Ryan" userId="a9c90f13-04dd-40ec-b595-1827fd1078a3" providerId="ADAL" clId="{4030761C-CC95-4DF0-B4CE-5FDA8781AF24}" dt="2024-06-10T20:09:56.410" v="4"/>
        <pc:sldMkLst>
          <pc:docMk/>
          <pc:sldMk cId="2703102789" sldId="12394"/>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09:56.410" v="4"/>
              <pc2:cmMkLst xmlns:pc2="http://schemas.microsoft.com/office/powerpoint/2019/9/main/command">
                <pc:docMk/>
                <pc:sldMk cId="2703102789" sldId="12394"/>
                <pc2:cmMk id="{EC884519-56A5-4B20-BEC3-7FFA2EDA0F6E}"/>
              </pc2:cmMkLst>
            </pc226:cmChg>
          </p:ext>
        </pc:extLst>
      </pc:sldChg>
      <pc:sldChg chg="addCm modCm">
        <pc:chgData name="Aran Ryan" userId="a9c90f13-04dd-40ec-b595-1827fd1078a3" providerId="ADAL" clId="{4030761C-CC95-4DF0-B4CE-5FDA8781AF24}" dt="2024-06-10T20:15:10.615" v="7"/>
        <pc:sldMkLst>
          <pc:docMk/>
          <pc:sldMk cId="4032227524" sldId="12408"/>
        </pc:sldMkLst>
        <pc:extLst>
          <p:ext xmlns:p="http://schemas.openxmlformats.org/presentationml/2006/main" uri="{D6D511B9-2390-475A-947B-AFAB55BFBCF1}">
            <pc226:cmChg xmlns:pc226="http://schemas.microsoft.com/office/powerpoint/2022/06/main/command" chg="add">
              <pc226:chgData name="Aran Ryan" userId="a9c90f13-04dd-40ec-b595-1827fd1078a3" providerId="ADAL" clId="{4030761C-CC95-4DF0-B4CE-5FDA8781AF24}" dt="2024-06-10T20:14:13.255" v="5"/>
              <pc2:cmMkLst xmlns:pc2="http://schemas.microsoft.com/office/powerpoint/2019/9/main/command">
                <pc:docMk/>
                <pc:sldMk cId="4032227524" sldId="12408"/>
                <pc2:cmMk id="{D4F6D418-6693-4014-9A16-D455B8354AD9}"/>
              </pc2:cmMkLst>
            </pc226:cmChg>
            <pc226:cmChg xmlns:pc226="http://schemas.microsoft.com/office/powerpoint/2022/06/main/command" chg="add mod">
              <pc226:chgData name="Aran Ryan" userId="a9c90f13-04dd-40ec-b595-1827fd1078a3" providerId="ADAL" clId="{4030761C-CC95-4DF0-B4CE-5FDA8781AF24}" dt="2024-06-10T20:15:10.615" v="7"/>
              <pc2:cmMkLst xmlns:pc2="http://schemas.microsoft.com/office/powerpoint/2019/9/main/command">
                <pc:docMk/>
                <pc:sldMk cId="4032227524" sldId="12408"/>
                <pc2:cmMk id="{76F2F24E-D06E-4D12-A1E6-8C66B11AEF29}"/>
              </pc2:cmMkLst>
            </pc226:cmChg>
          </p:ext>
        </pc:extLst>
      </pc:sldChg>
    </pc:docChg>
  </pc:docChgLst>
  <pc:docChgLst>
    <pc:chgData name="Daryl Cronk" userId="863b0ae2-5a8d-4ac2-bec5-b40cd8023697" providerId="ADAL" clId="{671273E6-43E6-41B7-A0EB-03176C6EE62C}"/>
    <pc:docChg chg="modSld">
      <pc:chgData name="Daryl Cronk" userId="863b0ae2-5a8d-4ac2-bec5-b40cd8023697" providerId="ADAL" clId="{671273E6-43E6-41B7-A0EB-03176C6EE62C}" dt="2024-06-05T13:49:05.596" v="2" actId="1076"/>
      <pc:docMkLst>
        <pc:docMk/>
      </pc:docMkLst>
      <pc:sldChg chg="modSp mod">
        <pc:chgData name="Daryl Cronk" userId="863b0ae2-5a8d-4ac2-bec5-b40cd8023697" providerId="ADAL" clId="{671273E6-43E6-41B7-A0EB-03176C6EE62C}" dt="2024-06-05T13:49:05.596" v="2" actId="1076"/>
        <pc:sldMkLst>
          <pc:docMk/>
          <pc:sldMk cId="2191413273" sldId="4741"/>
        </pc:sldMkLst>
        <pc:picChg chg="mod">
          <ac:chgData name="Daryl Cronk" userId="863b0ae2-5a8d-4ac2-bec5-b40cd8023697" providerId="ADAL" clId="{671273E6-43E6-41B7-A0EB-03176C6EE62C}" dt="2024-06-05T13:49:05.596" v="2" actId="1076"/>
          <ac:picMkLst>
            <pc:docMk/>
            <pc:sldMk cId="2191413273" sldId="4741"/>
            <ac:picMk id="2" creationId="{D330E13D-956B-EA5B-98A0-AB7D894B61FB}"/>
          </ac:picMkLst>
        </pc:picChg>
      </pc:sldChg>
    </pc:docChg>
  </pc:docChgLst>
  <pc:docChgLst>
    <pc:chgData name="Daryl Cronk" userId="863b0ae2-5a8d-4ac2-bec5-b40cd8023697" providerId="ADAL" clId="{05D0137C-9480-4F8A-8ACC-92FC686B8D6D}"/>
    <pc:docChg chg="undo custSel addSld delSld modSld sldOrd">
      <pc:chgData name="Daryl Cronk" userId="863b0ae2-5a8d-4ac2-bec5-b40cd8023697" providerId="ADAL" clId="{05D0137C-9480-4F8A-8ACC-92FC686B8D6D}" dt="2024-06-10T21:23:42.731" v="6983" actId="5793"/>
      <pc:docMkLst>
        <pc:docMk/>
      </pc:docMkLst>
      <pc:sldChg chg="modSp mod delCm modCm">
        <pc:chgData name="Daryl Cronk" userId="863b0ae2-5a8d-4ac2-bec5-b40cd8023697" providerId="ADAL" clId="{05D0137C-9480-4F8A-8ACC-92FC686B8D6D}" dt="2024-06-10T20:47:23.313" v="6573"/>
        <pc:sldMkLst>
          <pc:docMk/>
          <pc:sldMk cId="3225191164" sldId="490"/>
        </pc:sldMkLst>
        <pc:spChg chg="mod">
          <ac:chgData name="Daryl Cronk" userId="863b0ae2-5a8d-4ac2-bec5-b40cd8023697" providerId="ADAL" clId="{05D0137C-9480-4F8A-8ACC-92FC686B8D6D}" dt="2024-06-10T16:10:40.232" v="4367" actId="1035"/>
          <ac:spMkLst>
            <pc:docMk/>
            <pc:sldMk cId="3225191164" sldId="490"/>
            <ac:spMk id="5" creationId="{5634A85C-05B3-405A-A8E7-2D58D35A499E}"/>
          </ac:spMkLst>
        </pc:spChg>
        <pc:spChg chg="mod">
          <ac:chgData name="Daryl Cronk" userId="863b0ae2-5a8d-4ac2-bec5-b40cd8023697" providerId="ADAL" clId="{05D0137C-9480-4F8A-8ACC-92FC686B8D6D}" dt="2024-06-10T20:47:13.098" v="6572" actId="20577"/>
          <ac:spMkLst>
            <pc:docMk/>
            <pc:sldMk cId="3225191164" sldId="490"/>
            <ac:spMk id="7" creationId="{53DF52D2-D7DC-4F19-882B-DDC71FD0670B}"/>
          </ac:spMkLst>
        </pc:sp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0:47:23.313" v="6573"/>
              <pc2:cmMkLst xmlns:pc2="http://schemas.microsoft.com/office/powerpoint/2019/9/main/command">
                <pc:docMk/>
                <pc:sldMk cId="3225191164" sldId="490"/>
                <pc2:cmMk id="{45AD9BD5-7E6C-488D-9247-893B18B2DC5E}"/>
              </pc2:cmMkLst>
            </pc226:cmChg>
          </p:ext>
        </pc:extLst>
      </pc:sldChg>
      <pc:sldChg chg="addSp delSp modSp mod delCm modCm">
        <pc:chgData name="Daryl Cronk" userId="863b0ae2-5a8d-4ac2-bec5-b40cd8023697" providerId="ADAL" clId="{05D0137C-9480-4F8A-8ACC-92FC686B8D6D}" dt="2024-06-10T20:49:44.781" v="6627" actId="20577"/>
        <pc:sldMkLst>
          <pc:docMk/>
          <pc:sldMk cId="63037411" sldId="724"/>
        </pc:sldMkLst>
        <pc:spChg chg="mod">
          <ac:chgData name="Daryl Cronk" userId="863b0ae2-5a8d-4ac2-bec5-b40cd8023697" providerId="ADAL" clId="{05D0137C-9480-4F8A-8ACC-92FC686B8D6D}" dt="2024-06-10T20:49:44.781" v="6627" actId="20577"/>
          <ac:spMkLst>
            <pc:docMk/>
            <pc:sldMk cId="63037411" sldId="724"/>
            <ac:spMk id="5" creationId="{5634A85C-05B3-405A-A8E7-2D58D35A499E}"/>
          </ac:spMkLst>
        </pc:spChg>
        <pc:picChg chg="add mod">
          <ac:chgData name="Daryl Cronk" userId="863b0ae2-5a8d-4ac2-bec5-b40cd8023697" providerId="ADAL" clId="{05D0137C-9480-4F8A-8ACC-92FC686B8D6D}" dt="2024-06-08T19:53:49.997" v="579" actId="14100"/>
          <ac:picMkLst>
            <pc:docMk/>
            <pc:sldMk cId="63037411" sldId="724"/>
            <ac:picMk id="2" creationId="{75BF6080-F709-B906-989D-53657807AC9A}"/>
          </ac:picMkLst>
        </pc:picChg>
        <pc:picChg chg="del">
          <ac:chgData name="Daryl Cronk" userId="863b0ae2-5a8d-4ac2-bec5-b40cd8023697" providerId="ADAL" clId="{05D0137C-9480-4F8A-8ACC-92FC686B8D6D}" dt="2024-06-08T19:53:09.583" v="556" actId="478"/>
          <ac:picMkLst>
            <pc:docMk/>
            <pc:sldMk cId="63037411" sldId="724"/>
            <ac:picMk id="3" creationId="{75E18E17-1F2C-1117-83DF-37B13F018CE3}"/>
          </ac:picMkLst>
        </pc:pic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0:49:24.695" v="6615"/>
              <pc2:cmMkLst xmlns:pc2="http://schemas.microsoft.com/office/powerpoint/2019/9/main/command">
                <pc:docMk/>
                <pc:sldMk cId="63037411" sldId="724"/>
                <pc2:cmMk id="{755D519C-E305-4065-9D22-03B14FF7A059}"/>
              </pc2:cmMkLst>
            </pc226:cmChg>
          </p:ext>
        </pc:extLst>
      </pc:sldChg>
      <pc:sldChg chg="addSp delSp modSp mod">
        <pc:chgData name="Daryl Cronk" userId="863b0ae2-5a8d-4ac2-bec5-b40cd8023697" providerId="ADAL" clId="{05D0137C-9480-4F8A-8ACC-92FC686B8D6D}" dt="2024-06-10T19:25:40.077" v="6479" actId="20577"/>
        <pc:sldMkLst>
          <pc:docMk/>
          <pc:sldMk cId="475618340" sldId="725"/>
        </pc:sldMkLst>
        <pc:spChg chg="mod">
          <ac:chgData name="Daryl Cronk" userId="863b0ae2-5a8d-4ac2-bec5-b40cd8023697" providerId="ADAL" clId="{05D0137C-9480-4F8A-8ACC-92FC686B8D6D}" dt="2024-06-10T19:25:40.077" v="6479" actId="20577"/>
          <ac:spMkLst>
            <pc:docMk/>
            <pc:sldMk cId="475618340" sldId="725"/>
            <ac:spMk id="5" creationId="{5634A85C-05B3-405A-A8E7-2D58D35A499E}"/>
          </ac:spMkLst>
        </pc:spChg>
        <pc:picChg chg="add mod">
          <ac:chgData name="Daryl Cronk" userId="863b0ae2-5a8d-4ac2-bec5-b40cd8023697" providerId="ADAL" clId="{05D0137C-9480-4F8A-8ACC-92FC686B8D6D}" dt="2024-06-08T20:10:11.180" v="934" actId="14100"/>
          <ac:picMkLst>
            <pc:docMk/>
            <pc:sldMk cId="475618340" sldId="725"/>
            <ac:picMk id="2" creationId="{A9E36AFB-0AF9-0C11-7C91-2AAC249E1BF5}"/>
          </ac:picMkLst>
        </pc:picChg>
        <pc:picChg chg="del">
          <ac:chgData name="Daryl Cronk" userId="863b0ae2-5a8d-4ac2-bec5-b40cd8023697" providerId="ADAL" clId="{05D0137C-9480-4F8A-8ACC-92FC686B8D6D}" dt="2024-06-08T20:09:37.890" v="920" actId="478"/>
          <ac:picMkLst>
            <pc:docMk/>
            <pc:sldMk cId="475618340" sldId="725"/>
            <ac:picMk id="3" creationId="{0F9B406C-BE56-BE42-8D96-A82F33C8B143}"/>
          </ac:picMkLst>
        </pc:picChg>
      </pc:sldChg>
      <pc:sldChg chg="addSp delSp modSp mod">
        <pc:chgData name="Daryl Cronk" userId="863b0ae2-5a8d-4ac2-bec5-b40cd8023697" providerId="ADAL" clId="{05D0137C-9480-4F8A-8ACC-92FC686B8D6D}" dt="2024-06-10T18:42:51.818" v="6395" actId="20577"/>
        <pc:sldMkLst>
          <pc:docMk/>
          <pc:sldMk cId="1173558118" sldId="743"/>
        </pc:sldMkLst>
        <pc:spChg chg="mod">
          <ac:chgData name="Daryl Cronk" userId="863b0ae2-5a8d-4ac2-bec5-b40cd8023697" providerId="ADAL" clId="{05D0137C-9480-4F8A-8ACC-92FC686B8D6D}" dt="2024-06-10T18:42:51.818" v="6395" actId="20577"/>
          <ac:spMkLst>
            <pc:docMk/>
            <pc:sldMk cId="1173558118" sldId="743"/>
            <ac:spMk id="5" creationId="{5634A85C-05B3-405A-A8E7-2D58D35A499E}"/>
          </ac:spMkLst>
        </pc:spChg>
        <pc:spChg chg="mod">
          <ac:chgData name="Daryl Cronk" userId="863b0ae2-5a8d-4ac2-bec5-b40cd8023697" providerId="ADAL" clId="{05D0137C-9480-4F8A-8ACC-92FC686B8D6D}" dt="2024-06-08T20:41:38.670" v="1152" actId="6549"/>
          <ac:spMkLst>
            <pc:docMk/>
            <pc:sldMk cId="1173558118" sldId="743"/>
            <ac:spMk id="7" creationId="{E201488E-3478-4587-B833-BDBDC4E8CD01}"/>
          </ac:spMkLst>
        </pc:spChg>
        <pc:spChg chg="mod">
          <ac:chgData name="Daryl Cronk" userId="863b0ae2-5a8d-4ac2-bec5-b40cd8023697" providerId="ADAL" clId="{05D0137C-9480-4F8A-8ACC-92FC686B8D6D}" dt="2024-06-10T18:40:56.009" v="6340" actId="6549"/>
          <ac:spMkLst>
            <pc:docMk/>
            <pc:sldMk cId="1173558118" sldId="743"/>
            <ac:spMk id="8" creationId="{1FF93722-E5DF-400F-9056-D0787D90F214}"/>
          </ac:spMkLst>
        </pc:spChg>
        <pc:spChg chg="mod">
          <ac:chgData name="Daryl Cronk" userId="863b0ae2-5a8d-4ac2-bec5-b40cd8023697" providerId="ADAL" clId="{05D0137C-9480-4F8A-8ACC-92FC686B8D6D}" dt="2024-06-08T20:41:19.741" v="1139" actId="20577"/>
          <ac:spMkLst>
            <pc:docMk/>
            <pc:sldMk cId="1173558118" sldId="743"/>
            <ac:spMk id="10" creationId="{1AFFBEA9-257F-4BAB-985B-29D4FDE507FF}"/>
          </ac:spMkLst>
        </pc:spChg>
        <pc:picChg chg="add mod">
          <ac:chgData name="Daryl Cronk" userId="863b0ae2-5a8d-4ac2-bec5-b40cd8023697" providerId="ADAL" clId="{05D0137C-9480-4F8A-8ACC-92FC686B8D6D}" dt="2024-06-08T20:41:25.220" v="1140" actId="1036"/>
          <ac:picMkLst>
            <pc:docMk/>
            <pc:sldMk cId="1173558118" sldId="743"/>
            <ac:picMk id="2" creationId="{9BD1ADF3-5883-3883-C0E7-D2BE844D771B}"/>
          </ac:picMkLst>
        </pc:picChg>
        <pc:picChg chg="del">
          <ac:chgData name="Daryl Cronk" userId="863b0ae2-5a8d-4ac2-bec5-b40cd8023697" providerId="ADAL" clId="{05D0137C-9480-4F8A-8ACC-92FC686B8D6D}" dt="2024-06-08T20:41:03.866" v="1117" actId="478"/>
          <ac:picMkLst>
            <pc:docMk/>
            <pc:sldMk cId="1173558118" sldId="743"/>
            <ac:picMk id="3" creationId="{A841D999-D6D7-455F-C1AD-C5DBBFF6BBDF}"/>
          </ac:picMkLst>
        </pc:picChg>
      </pc:sldChg>
      <pc:sldChg chg="addSp delSp modSp mod delCm modCm">
        <pc:chgData name="Daryl Cronk" userId="863b0ae2-5a8d-4ac2-bec5-b40cd8023697" providerId="ADAL" clId="{05D0137C-9480-4F8A-8ACC-92FC686B8D6D}" dt="2024-06-10T20:52:11.006" v="6679" actId="6549"/>
        <pc:sldMkLst>
          <pc:docMk/>
          <pc:sldMk cId="4102801297" sldId="756"/>
        </pc:sldMkLst>
        <pc:spChg chg="mod">
          <ac:chgData name="Daryl Cronk" userId="863b0ae2-5a8d-4ac2-bec5-b40cd8023697" providerId="ADAL" clId="{05D0137C-9480-4F8A-8ACC-92FC686B8D6D}" dt="2024-06-10T20:52:11.006" v="6679" actId="6549"/>
          <ac:spMkLst>
            <pc:docMk/>
            <pc:sldMk cId="4102801297" sldId="756"/>
            <ac:spMk id="7" creationId="{0BB8F98D-A5AA-4DBA-AF0C-670690FBAF92}"/>
          </ac:spMkLst>
        </pc:spChg>
        <pc:spChg chg="mod">
          <ac:chgData name="Daryl Cronk" userId="863b0ae2-5a8d-4ac2-bec5-b40cd8023697" providerId="ADAL" clId="{05D0137C-9480-4F8A-8ACC-92FC686B8D6D}" dt="2024-06-10T17:21:54.515" v="4851" actId="20577"/>
          <ac:spMkLst>
            <pc:docMk/>
            <pc:sldMk cId="4102801297" sldId="756"/>
            <ac:spMk id="8" creationId="{1FF93722-E5DF-400F-9056-D0787D90F214}"/>
          </ac:spMkLst>
        </pc:spChg>
        <pc:picChg chg="add del mod">
          <ac:chgData name="Daryl Cronk" userId="863b0ae2-5a8d-4ac2-bec5-b40cd8023697" providerId="ADAL" clId="{05D0137C-9480-4F8A-8ACC-92FC686B8D6D}" dt="2024-06-10T16:58:51.181" v="4669" actId="478"/>
          <ac:picMkLst>
            <pc:docMk/>
            <pc:sldMk cId="4102801297" sldId="756"/>
            <ac:picMk id="2" creationId="{C76DE7B6-C0D4-F6C6-DC6C-C2111722F2B6}"/>
          </ac:picMkLst>
        </pc:picChg>
        <pc:picChg chg="del">
          <ac:chgData name="Daryl Cronk" userId="863b0ae2-5a8d-4ac2-bec5-b40cd8023697" providerId="ADAL" clId="{05D0137C-9480-4F8A-8ACC-92FC686B8D6D}" dt="2024-06-10T16:56:49.130" v="4566" actId="478"/>
          <ac:picMkLst>
            <pc:docMk/>
            <pc:sldMk cId="4102801297" sldId="756"/>
            <ac:picMk id="3" creationId="{9FC561AA-D858-D057-A68D-72E4C1C5790A}"/>
          </ac:picMkLst>
        </pc:picChg>
        <pc:picChg chg="add del">
          <ac:chgData name="Daryl Cronk" userId="863b0ae2-5a8d-4ac2-bec5-b40cd8023697" providerId="ADAL" clId="{05D0137C-9480-4F8A-8ACC-92FC686B8D6D}" dt="2024-06-10T16:59:07.041" v="4671" actId="478"/>
          <ac:picMkLst>
            <pc:docMk/>
            <pc:sldMk cId="4102801297" sldId="756"/>
            <ac:picMk id="4" creationId="{DB4491D6-A279-5BC0-CFBB-7EE60D018610}"/>
          </ac:picMkLst>
        </pc:picChg>
        <pc:picChg chg="add mod">
          <ac:chgData name="Daryl Cronk" userId="863b0ae2-5a8d-4ac2-bec5-b40cd8023697" providerId="ADAL" clId="{05D0137C-9480-4F8A-8ACC-92FC686B8D6D}" dt="2024-06-10T16:59:40.795" v="4796" actId="1038"/>
          <ac:picMkLst>
            <pc:docMk/>
            <pc:sldMk cId="4102801297" sldId="756"/>
            <ac:picMk id="5" creationId="{B1316535-0DFD-4A05-9073-433ECE572691}"/>
          </ac:picMkLst>
        </pc:pic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0:51:26.280" v="6656"/>
              <pc2:cmMkLst xmlns:pc2="http://schemas.microsoft.com/office/powerpoint/2019/9/main/command">
                <pc:docMk/>
                <pc:sldMk cId="4102801297" sldId="756"/>
                <pc2:cmMk id="{66F012D5-113F-4D44-8322-4FBEC92FAFA7}"/>
              </pc2:cmMkLst>
            </pc226:cmChg>
          </p:ext>
        </pc:extLst>
      </pc:sldChg>
      <pc:sldChg chg="addSp delSp modSp mod delCm modCm">
        <pc:chgData name="Daryl Cronk" userId="863b0ae2-5a8d-4ac2-bec5-b40cd8023697" providerId="ADAL" clId="{05D0137C-9480-4F8A-8ACC-92FC686B8D6D}" dt="2024-06-10T20:55:06.857" v="6703"/>
        <pc:sldMkLst>
          <pc:docMk/>
          <pc:sldMk cId="3113925608" sldId="4735"/>
        </pc:sldMkLst>
        <pc:spChg chg="mod">
          <ac:chgData name="Daryl Cronk" userId="863b0ae2-5a8d-4ac2-bec5-b40cd8023697" providerId="ADAL" clId="{05D0137C-9480-4F8A-8ACC-92FC686B8D6D}" dt="2024-06-09T20:35:32.562" v="4249" actId="20577"/>
          <ac:spMkLst>
            <pc:docMk/>
            <pc:sldMk cId="3113925608" sldId="4735"/>
            <ac:spMk id="4" creationId="{0AC9B3FE-BBA9-4E25-85D0-33A4B200D1DC}"/>
          </ac:spMkLst>
        </pc:spChg>
        <pc:picChg chg="add del">
          <ac:chgData name="Daryl Cronk" userId="863b0ae2-5a8d-4ac2-bec5-b40cd8023697" providerId="ADAL" clId="{05D0137C-9480-4F8A-8ACC-92FC686B8D6D}" dt="2024-06-09T20:31:56.365" v="4220" actId="478"/>
          <ac:picMkLst>
            <pc:docMk/>
            <pc:sldMk cId="3113925608" sldId="4735"/>
            <ac:picMk id="2" creationId="{9EEDB983-C493-0BC9-CD72-6E6556D29723}"/>
          </ac:picMkLst>
        </pc:picChg>
        <pc:picChg chg="add mod">
          <ac:chgData name="Daryl Cronk" userId="863b0ae2-5a8d-4ac2-bec5-b40cd8023697" providerId="ADAL" clId="{05D0137C-9480-4F8A-8ACC-92FC686B8D6D}" dt="2024-06-10T20:55:01.974" v="6702" actId="1036"/>
          <ac:picMkLst>
            <pc:docMk/>
            <pc:sldMk cId="3113925608" sldId="4735"/>
            <ac:picMk id="2" creationId="{F7C165B9-7127-DFD1-E8AE-5A23806BFC05}"/>
          </ac:picMkLst>
        </pc:picChg>
        <pc:picChg chg="add del">
          <ac:chgData name="Daryl Cronk" userId="863b0ae2-5a8d-4ac2-bec5-b40cd8023697" providerId="ADAL" clId="{05D0137C-9480-4F8A-8ACC-92FC686B8D6D}" dt="2024-06-09T20:32:00.758" v="4222" actId="478"/>
          <ac:picMkLst>
            <pc:docMk/>
            <pc:sldMk cId="3113925608" sldId="4735"/>
            <ac:picMk id="5" creationId="{64CC39CA-97D0-7474-51E7-4B921EB99740}"/>
          </ac:picMkLst>
        </pc:picChg>
        <pc:picChg chg="add del">
          <ac:chgData name="Daryl Cronk" userId="863b0ae2-5a8d-4ac2-bec5-b40cd8023697" providerId="ADAL" clId="{05D0137C-9480-4F8A-8ACC-92FC686B8D6D}" dt="2024-06-09T20:34:56.104" v="4224" actId="478"/>
          <ac:picMkLst>
            <pc:docMk/>
            <pc:sldMk cId="3113925608" sldId="4735"/>
            <ac:picMk id="6" creationId="{C32B4C4A-3080-70F0-B583-2FAB84568A9C}"/>
          </ac:picMkLst>
        </pc:picChg>
        <pc:picChg chg="add del mod">
          <ac:chgData name="Daryl Cronk" userId="863b0ae2-5a8d-4ac2-bec5-b40cd8023697" providerId="ADAL" clId="{05D0137C-9480-4F8A-8ACC-92FC686B8D6D}" dt="2024-06-10T20:54:43.252" v="6680" actId="478"/>
          <ac:picMkLst>
            <pc:docMk/>
            <pc:sldMk cId="3113925608" sldId="4735"/>
            <ac:picMk id="7" creationId="{50108148-62B4-A957-BB33-82209CA6571E}"/>
          </ac:picMkLst>
        </pc:picChg>
        <pc:picChg chg="del">
          <ac:chgData name="Daryl Cronk" userId="863b0ae2-5a8d-4ac2-bec5-b40cd8023697" providerId="ADAL" clId="{05D0137C-9480-4F8A-8ACC-92FC686B8D6D}" dt="2024-06-09T20:31:38.182" v="4218" actId="478"/>
          <ac:picMkLst>
            <pc:docMk/>
            <pc:sldMk cId="3113925608" sldId="4735"/>
            <ac:picMk id="8" creationId="{710F7D8F-0266-C033-96B1-8CCC84F3F159}"/>
          </ac:picMkLst>
        </pc:pic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0:55:06.857" v="6703"/>
              <pc2:cmMkLst xmlns:pc2="http://schemas.microsoft.com/office/powerpoint/2019/9/main/command">
                <pc:docMk/>
                <pc:sldMk cId="3113925608" sldId="4735"/>
                <pc2:cmMk id="{76F569F5-5A8D-4ECB-A609-D4FFABD7446E}"/>
              </pc2:cmMkLst>
            </pc226:cmChg>
          </p:ext>
        </pc:extLst>
      </pc:sldChg>
      <pc:sldChg chg="addSp delSp modSp mod">
        <pc:chgData name="Daryl Cronk" userId="863b0ae2-5a8d-4ac2-bec5-b40cd8023697" providerId="ADAL" clId="{05D0137C-9480-4F8A-8ACC-92FC686B8D6D}" dt="2024-06-07T14:07:02.410" v="63" actId="12788"/>
        <pc:sldMkLst>
          <pc:docMk/>
          <pc:sldMk cId="2191413273" sldId="4741"/>
        </pc:sldMkLst>
        <pc:picChg chg="del">
          <ac:chgData name="Daryl Cronk" userId="863b0ae2-5a8d-4ac2-bec5-b40cd8023697" providerId="ADAL" clId="{05D0137C-9480-4F8A-8ACC-92FC686B8D6D}" dt="2024-06-07T14:05:38.787" v="4" actId="478"/>
          <ac:picMkLst>
            <pc:docMk/>
            <pc:sldMk cId="2191413273" sldId="4741"/>
            <ac:picMk id="2" creationId="{D330E13D-956B-EA5B-98A0-AB7D894B61FB}"/>
          </ac:picMkLst>
        </pc:picChg>
        <pc:picChg chg="add mod">
          <ac:chgData name="Daryl Cronk" userId="863b0ae2-5a8d-4ac2-bec5-b40cd8023697" providerId="ADAL" clId="{05D0137C-9480-4F8A-8ACC-92FC686B8D6D}" dt="2024-06-07T14:07:02.410" v="63" actId="12788"/>
          <ac:picMkLst>
            <pc:docMk/>
            <pc:sldMk cId="2191413273" sldId="4741"/>
            <ac:picMk id="3" creationId="{DE6EEE89-4417-56C6-6082-8BD527EE385F}"/>
          </ac:picMkLst>
        </pc:picChg>
      </pc:sldChg>
      <pc:sldChg chg="addSp delSp modSp mod">
        <pc:chgData name="Daryl Cronk" userId="863b0ae2-5a8d-4ac2-bec5-b40cd8023697" providerId="ADAL" clId="{05D0137C-9480-4F8A-8ACC-92FC686B8D6D}" dt="2024-06-08T19:43:57.048" v="526" actId="1038"/>
        <pc:sldMkLst>
          <pc:docMk/>
          <pc:sldMk cId="2740636433" sldId="4742"/>
        </pc:sldMkLst>
        <pc:picChg chg="del">
          <ac:chgData name="Daryl Cronk" userId="863b0ae2-5a8d-4ac2-bec5-b40cd8023697" providerId="ADAL" clId="{05D0137C-9480-4F8A-8ACC-92FC686B8D6D}" dt="2024-06-08T19:39:43.354" v="453" actId="478"/>
          <ac:picMkLst>
            <pc:docMk/>
            <pc:sldMk cId="2740636433" sldId="4742"/>
            <ac:picMk id="2" creationId="{2BBCF52E-614F-9C66-728E-49D37A656EE4}"/>
          </ac:picMkLst>
        </pc:picChg>
        <pc:picChg chg="del">
          <ac:chgData name="Daryl Cronk" userId="863b0ae2-5a8d-4ac2-bec5-b40cd8023697" providerId="ADAL" clId="{05D0137C-9480-4F8A-8ACC-92FC686B8D6D}" dt="2024-06-08T19:42:34.748" v="497" actId="478"/>
          <ac:picMkLst>
            <pc:docMk/>
            <pc:sldMk cId="2740636433" sldId="4742"/>
            <ac:picMk id="3" creationId="{BA460042-F9A1-E9D6-22F9-739942858284}"/>
          </ac:picMkLst>
        </pc:picChg>
        <pc:picChg chg="add mod">
          <ac:chgData name="Daryl Cronk" userId="863b0ae2-5a8d-4ac2-bec5-b40cd8023697" providerId="ADAL" clId="{05D0137C-9480-4F8A-8ACC-92FC686B8D6D}" dt="2024-06-08T19:41:01.156" v="496" actId="1038"/>
          <ac:picMkLst>
            <pc:docMk/>
            <pc:sldMk cId="2740636433" sldId="4742"/>
            <ac:picMk id="4" creationId="{32C77A38-17C0-8126-EAE8-10EF897C1C25}"/>
          </ac:picMkLst>
        </pc:picChg>
        <pc:picChg chg="add del mod">
          <ac:chgData name="Daryl Cronk" userId="863b0ae2-5a8d-4ac2-bec5-b40cd8023697" providerId="ADAL" clId="{05D0137C-9480-4F8A-8ACC-92FC686B8D6D}" dt="2024-06-08T19:43:31.200" v="508" actId="478"/>
          <ac:picMkLst>
            <pc:docMk/>
            <pc:sldMk cId="2740636433" sldId="4742"/>
            <ac:picMk id="7" creationId="{7978874C-8C17-D630-AA79-75B38C38D414}"/>
          </ac:picMkLst>
        </pc:picChg>
        <pc:picChg chg="add mod">
          <ac:chgData name="Daryl Cronk" userId="863b0ae2-5a8d-4ac2-bec5-b40cd8023697" providerId="ADAL" clId="{05D0137C-9480-4F8A-8ACC-92FC686B8D6D}" dt="2024-06-08T19:43:57.048" v="526" actId="1038"/>
          <ac:picMkLst>
            <pc:docMk/>
            <pc:sldMk cId="2740636433" sldId="4742"/>
            <ac:picMk id="9" creationId="{3647B922-D417-EB64-D1E7-4CD1267EA195}"/>
          </ac:picMkLst>
        </pc:picChg>
      </pc:sldChg>
      <pc:sldChg chg="addSp delSp modSp mod">
        <pc:chgData name="Daryl Cronk" userId="863b0ae2-5a8d-4ac2-bec5-b40cd8023697" providerId="ADAL" clId="{05D0137C-9480-4F8A-8ACC-92FC686B8D6D}" dt="2024-06-08T19:38:18.476" v="452" actId="1035"/>
        <pc:sldMkLst>
          <pc:docMk/>
          <pc:sldMk cId="2179698643" sldId="4744"/>
        </pc:sldMkLst>
        <pc:picChg chg="add del mod">
          <ac:chgData name="Daryl Cronk" userId="863b0ae2-5a8d-4ac2-bec5-b40cd8023697" providerId="ADAL" clId="{05D0137C-9480-4F8A-8ACC-92FC686B8D6D}" dt="2024-06-08T19:33:54.209" v="415" actId="478"/>
          <ac:picMkLst>
            <pc:docMk/>
            <pc:sldMk cId="2179698643" sldId="4744"/>
            <ac:picMk id="2" creationId="{29232A97-E3C4-F966-BB65-D39D4EDE017C}"/>
          </ac:picMkLst>
        </pc:picChg>
        <pc:picChg chg="add mod">
          <ac:chgData name="Daryl Cronk" userId="863b0ae2-5a8d-4ac2-bec5-b40cd8023697" providerId="ADAL" clId="{05D0137C-9480-4F8A-8ACC-92FC686B8D6D}" dt="2024-06-08T19:34:29.461" v="425" actId="14100"/>
          <ac:picMkLst>
            <pc:docMk/>
            <pc:sldMk cId="2179698643" sldId="4744"/>
            <ac:picMk id="3" creationId="{F5192140-C79F-C065-1CE2-A784E420E843}"/>
          </ac:picMkLst>
        </pc:picChg>
        <pc:picChg chg="del">
          <ac:chgData name="Daryl Cronk" userId="863b0ae2-5a8d-4ac2-bec5-b40cd8023697" providerId="ADAL" clId="{05D0137C-9480-4F8A-8ACC-92FC686B8D6D}" dt="2024-06-08T19:32:52.952" v="392" actId="478"/>
          <ac:picMkLst>
            <pc:docMk/>
            <pc:sldMk cId="2179698643" sldId="4744"/>
            <ac:picMk id="4" creationId="{E3234986-3A73-17BB-38EB-65690362B1C7}"/>
          </ac:picMkLst>
        </pc:picChg>
        <pc:picChg chg="del">
          <ac:chgData name="Daryl Cronk" userId="863b0ae2-5a8d-4ac2-bec5-b40cd8023697" providerId="ADAL" clId="{05D0137C-9480-4F8A-8ACC-92FC686B8D6D}" dt="2024-06-08T19:37:00.058" v="426" actId="478"/>
          <ac:picMkLst>
            <pc:docMk/>
            <pc:sldMk cId="2179698643" sldId="4744"/>
            <ac:picMk id="7" creationId="{CF014CC9-2235-3FC1-DE07-D4098C526847}"/>
          </ac:picMkLst>
        </pc:picChg>
        <pc:picChg chg="add del mod">
          <ac:chgData name="Daryl Cronk" userId="863b0ae2-5a8d-4ac2-bec5-b40cd8023697" providerId="ADAL" clId="{05D0137C-9480-4F8A-8ACC-92FC686B8D6D}" dt="2024-06-08T19:37:53.697" v="441" actId="478"/>
          <ac:picMkLst>
            <pc:docMk/>
            <pc:sldMk cId="2179698643" sldId="4744"/>
            <ac:picMk id="9" creationId="{DC040472-7B38-19B4-82F0-3FB5EC7C2D92}"/>
          </ac:picMkLst>
        </pc:picChg>
        <pc:picChg chg="add mod">
          <ac:chgData name="Daryl Cronk" userId="863b0ae2-5a8d-4ac2-bec5-b40cd8023697" providerId="ADAL" clId="{05D0137C-9480-4F8A-8ACC-92FC686B8D6D}" dt="2024-06-08T19:38:18.476" v="452" actId="1035"/>
          <ac:picMkLst>
            <pc:docMk/>
            <pc:sldMk cId="2179698643" sldId="4744"/>
            <ac:picMk id="12" creationId="{E51A91B1-4475-C105-E877-7A63DA532BC3}"/>
          </ac:picMkLst>
        </pc:picChg>
      </pc:sldChg>
      <pc:sldChg chg="modSp mod">
        <pc:chgData name="Daryl Cronk" userId="863b0ae2-5a8d-4ac2-bec5-b40cd8023697" providerId="ADAL" clId="{05D0137C-9480-4F8A-8ACC-92FC686B8D6D}" dt="2024-06-10T18:33:47.255" v="6015" actId="1035"/>
        <pc:sldMkLst>
          <pc:docMk/>
          <pc:sldMk cId="1387349652" sldId="4769"/>
        </pc:sldMkLst>
        <pc:spChg chg="mod">
          <ac:chgData name="Daryl Cronk" userId="863b0ae2-5a8d-4ac2-bec5-b40cd8023697" providerId="ADAL" clId="{05D0137C-9480-4F8A-8ACC-92FC686B8D6D}" dt="2024-06-10T18:33:47.255" v="6015" actId="1035"/>
          <ac:spMkLst>
            <pc:docMk/>
            <pc:sldMk cId="1387349652" sldId="4769"/>
            <ac:spMk id="15" creationId="{AAFD8166-99AA-4C6C-AFD5-939CEFC0D1B3}"/>
          </ac:spMkLst>
        </pc:spChg>
        <pc:spChg chg="mod">
          <ac:chgData name="Daryl Cronk" userId="863b0ae2-5a8d-4ac2-bec5-b40cd8023697" providerId="ADAL" clId="{05D0137C-9480-4F8A-8ACC-92FC686B8D6D}" dt="2024-06-07T14:03:43.393" v="3" actId="20577"/>
          <ac:spMkLst>
            <pc:docMk/>
            <pc:sldMk cId="1387349652" sldId="4769"/>
            <ac:spMk id="21" creationId="{AA2D2F9C-929C-4B68-BCA0-E919D59CE627}"/>
          </ac:spMkLst>
        </pc:spChg>
      </pc:sldChg>
      <pc:sldChg chg="addSp delSp modSp mod">
        <pc:chgData name="Daryl Cronk" userId="863b0ae2-5a8d-4ac2-bec5-b40cd8023697" providerId="ADAL" clId="{05D0137C-9480-4F8A-8ACC-92FC686B8D6D}" dt="2024-06-07T14:07:13.177" v="86" actId="1035"/>
        <pc:sldMkLst>
          <pc:docMk/>
          <pc:sldMk cId="2623187649" sldId="4770"/>
        </pc:sldMkLst>
        <pc:picChg chg="add mod">
          <ac:chgData name="Daryl Cronk" userId="863b0ae2-5a8d-4ac2-bec5-b40cd8023697" providerId="ADAL" clId="{05D0137C-9480-4F8A-8ACC-92FC686B8D6D}" dt="2024-06-07T14:07:13.177" v="86" actId="1035"/>
          <ac:picMkLst>
            <pc:docMk/>
            <pc:sldMk cId="2623187649" sldId="4770"/>
            <ac:picMk id="2" creationId="{08E7E4B3-5B5C-C74A-BB17-F560B877FED7}"/>
          </ac:picMkLst>
        </pc:picChg>
        <pc:picChg chg="del">
          <ac:chgData name="Daryl Cronk" userId="863b0ae2-5a8d-4ac2-bec5-b40cd8023697" providerId="ADAL" clId="{05D0137C-9480-4F8A-8ACC-92FC686B8D6D}" dt="2024-06-07T14:06:28.871" v="30" actId="478"/>
          <ac:picMkLst>
            <pc:docMk/>
            <pc:sldMk cId="2623187649" sldId="4770"/>
            <ac:picMk id="3" creationId="{8379282F-CEC3-2706-5CDB-411284BD756F}"/>
          </ac:picMkLst>
        </pc:picChg>
      </pc:sldChg>
      <pc:sldChg chg="addSp delSp modSp mod">
        <pc:chgData name="Daryl Cronk" userId="863b0ae2-5a8d-4ac2-bec5-b40cd8023697" providerId="ADAL" clId="{05D0137C-9480-4F8A-8ACC-92FC686B8D6D}" dt="2024-06-07T14:07:38.289" v="91" actId="12788"/>
        <pc:sldMkLst>
          <pc:docMk/>
          <pc:sldMk cId="2478506577" sldId="4771"/>
        </pc:sldMkLst>
        <pc:picChg chg="del">
          <ac:chgData name="Daryl Cronk" userId="863b0ae2-5a8d-4ac2-bec5-b40cd8023697" providerId="ADAL" clId="{05D0137C-9480-4F8A-8ACC-92FC686B8D6D}" dt="2024-06-07T14:07:29.537" v="87" actId="478"/>
          <ac:picMkLst>
            <pc:docMk/>
            <pc:sldMk cId="2478506577" sldId="4771"/>
            <ac:picMk id="2" creationId="{5F896A30-9881-27EE-A9EC-A5E19B261D01}"/>
          </ac:picMkLst>
        </pc:picChg>
        <pc:picChg chg="add mod">
          <ac:chgData name="Daryl Cronk" userId="863b0ae2-5a8d-4ac2-bec5-b40cd8023697" providerId="ADAL" clId="{05D0137C-9480-4F8A-8ACC-92FC686B8D6D}" dt="2024-06-07T14:07:38.289" v="91" actId="12788"/>
          <ac:picMkLst>
            <pc:docMk/>
            <pc:sldMk cId="2478506577" sldId="4771"/>
            <ac:picMk id="3" creationId="{24DAC08A-F93A-52D9-D7EF-B6853BF5A345}"/>
          </ac:picMkLst>
        </pc:picChg>
      </pc:sldChg>
      <pc:sldChg chg="addSp delSp modSp mod delCm modCm">
        <pc:chgData name="Daryl Cronk" userId="863b0ae2-5a8d-4ac2-bec5-b40cd8023697" providerId="ADAL" clId="{05D0137C-9480-4F8A-8ACC-92FC686B8D6D}" dt="2024-06-10T21:16:40.488" v="6943" actId="1037"/>
        <pc:sldMkLst>
          <pc:docMk/>
          <pc:sldMk cId="2572112882" sldId="4772"/>
        </pc:sldMkLst>
        <pc:spChg chg="mod">
          <ac:chgData name="Daryl Cronk" userId="863b0ae2-5a8d-4ac2-bec5-b40cd8023697" providerId="ADAL" clId="{05D0137C-9480-4F8A-8ACC-92FC686B8D6D}" dt="2024-06-08T19:25:36.814" v="312" actId="20577"/>
          <ac:spMkLst>
            <pc:docMk/>
            <pc:sldMk cId="2572112882" sldId="4772"/>
            <ac:spMk id="8" creationId="{1FF93722-E5DF-400F-9056-D0787D90F214}"/>
          </ac:spMkLst>
        </pc:spChg>
        <pc:picChg chg="add del mod">
          <ac:chgData name="Daryl Cronk" userId="863b0ae2-5a8d-4ac2-bec5-b40cd8023697" providerId="ADAL" clId="{05D0137C-9480-4F8A-8ACC-92FC686B8D6D}" dt="2024-06-10T21:12:20.117" v="6919" actId="478"/>
          <ac:picMkLst>
            <pc:docMk/>
            <pc:sldMk cId="2572112882" sldId="4772"/>
            <ac:picMk id="2" creationId="{AB8A20A2-2271-7EF5-1333-C2AD02923554}"/>
          </ac:picMkLst>
        </pc:picChg>
        <pc:picChg chg="add del mod">
          <ac:chgData name="Daryl Cronk" userId="863b0ae2-5a8d-4ac2-bec5-b40cd8023697" providerId="ADAL" clId="{05D0137C-9480-4F8A-8ACC-92FC686B8D6D}" dt="2024-06-10T21:11:14.209" v="6906" actId="478"/>
          <ac:picMkLst>
            <pc:docMk/>
            <pc:sldMk cId="2572112882" sldId="4772"/>
            <ac:picMk id="3" creationId="{90052B28-DE80-7B61-157F-FD2490F0F657}"/>
          </ac:picMkLst>
        </pc:picChg>
        <pc:picChg chg="del">
          <ac:chgData name="Daryl Cronk" userId="863b0ae2-5a8d-4ac2-bec5-b40cd8023697" providerId="ADAL" clId="{05D0137C-9480-4F8A-8ACC-92FC686B8D6D}" dt="2024-06-08T19:16:11.460" v="168" actId="478"/>
          <ac:picMkLst>
            <pc:docMk/>
            <pc:sldMk cId="2572112882" sldId="4772"/>
            <ac:picMk id="4" creationId="{2C5DE345-A786-86D9-4738-89B0161990DE}"/>
          </ac:picMkLst>
        </pc:picChg>
        <pc:picChg chg="add del mod">
          <ac:chgData name="Daryl Cronk" userId="863b0ae2-5a8d-4ac2-bec5-b40cd8023697" providerId="ADAL" clId="{05D0137C-9480-4F8A-8ACC-92FC686B8D6D}" dt="2024-06-10T21:16:15.784" v="6936" actId="478"/>
          <ac:picMkLst>
            <pc:docMk/>
            <pc:sldMk cId="2572112882" sldId="4772"/>
            <ac:picMk id="4" creationId="{830477B8-55E5-44D1-411E-657D1CA31DDB}"/>
          </ac:picMkLst>
        </pc:picChg>
        <pc:picChg chg="add del mod">
          <ac:chgData name="Daryl Cronk" userId="863b0ae2-5a8d-4ac2-bec5-b40cd8023697" providerId="ADAL" clId="{05D0137C-9480-4F8A-8ACC-92FC686B8D6D}" dt="2024-06-10T21:15:48.867" v="6930" actId="478"/>
          <ac:picMkLst>
            <pc:docMk/>
            <pc:sldMk cId="2572112882" sldId="4772"/>
            <ac:picMk id="7" creationId="{50DFE4A8-CAB6-2C79-18FA-11DBD474A120}"/>
          </ac:picMkLst>
        </pc:picChg>
        <pc:picChg chg="del">
          <ac:chgData name="Daryl Cronk" userId="863b0ae2-5a8d-4ac2-bec5-b40cd8023697" providerId="ADAL" clId="{05D0137C-9480-4F8A-8ACC-92FC686B8D6D}" dt="2024-06-08T19:16:56.518" v="185" actId="478"/>
          <ac:picMkLst>
            <pc:docMk/>
            <pc:sldMk cId="2572112882" sldId="4772"/>
            <ac:picMk id="7" creationId="{D9775D4C-1318-FA02-ED33-E6FA1830D8FB}"/>
          </ac:picMkLst>
        </pc:picChg>
        <pc:picChg chg="add mod">
          <ac:chgData name="Daryl Cronk" userId="863b0ae2-5a8d-4ac2-bec5-b40cd8023697" providerId="ADAL" clId="{05D0137C-9480-4F8A-8ACC-92FC686B8D6D}" dt="2024-06-10T21:16:05.120" v="6935" actId="1035"/>
          <ac:picMkLst>
            <pc:docMk/>
            <pc:sldMk cId="2572112882" sldId="4772"/>
            <ac:picMk id="9" creationId="{DF93032B-1C73-7A61-F49C-4287C9348D3B}"/>
          </ac:picMkLst>
        </pc:picChg>
        <pc:picChg chg="add mod">
          <ac:chgData name="Daryl Cronk" userId="863b0ae2-5a8d-4ac2-bec5-b40cd8023697" providerId="ADAL" clId="{05D0137C-9480-4F8A-8ACC-92FC686B8D6D}" dt="2024-06-10T21:16:40.488" v="6943" actId="1037"/>
          <ac:picMkLst>
            <pc:docMk/>
            <pc:sldMk cId="2572112882" sldId="4772"/>
            <ac:picMk id="12" creationId="{01AC7DCA-9160-F449-D404-4FCEEA7D1883}"/>
          </ac:picMkLst>
        </pc:pic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1:13:07.406" v="6929"/>
              <pc2:cmMkLst xmlns:pc2="http://schemas.microsoft.com/office/powerpoint/2019/9/main/command">
                <pc:docMk/>
                <pc:sldMk cId="2572112882" sldId="4772"/>
                <pc2:cmMk id="{C0A284E4-0D93-490C-97DC-4C92AE10AE5F}"/>
              </pc2:cmMkLst>
            </pc226:cmChg>
          </p:ext>
        </pc:extLst>
      </pc:sldChg>
      <pc:sldChg chg="addSp delSp modSp mod">
        <pc:chgData name="Daryl Cronk" userId="863b0ae2-5a8d-4ac2-bec5-b40cd8023697" providerId="ADAL" clId="{05D0137C-9480-4F8A-8ACC-92FC686B8D6D}" dt="2024-06-08T19:31:21.200" v="391" actId="1037"/>
        <pc:sldMkLst>
          <pc:docMk/>
          <pc:sldMk cId="740714741" sldId="4773"/>
        </pc:sldMkLst>
        <pc:spChg chg="mod">
          <ac:chgData name="Daryl Cronk" userId="863b0ae2-5a8d-4ac2-bec5-b40cd8023697" providerId="ADAL" clId="{05D0137C-9480-4F8A-8ACC-92FC686B8D6D}" dt="2024-06-08T19:29:51.638" v="351" actId="6549"/>
          <ac:spMkLst>
            <pc:docMk/>
            <pc:sldMk cId="740714741" sldId="4773"/>
            <ac:spMk id="11" creationId="{167D1C61-E9D0-421D-B578-A80DCDA71268}"/>
          </ac:spMkLst>
        </pc:spChg>
        <pc:picChg chg="del">
          <ac:chgData name="Daryl Cronk" userId="863b0ae2-5a8d-4ac2-bec5-b40cd8023697" providerId="ADAL" clId="{05D0137C-9480-4F8A-8ACC-92FC686B8D6D}" dt="2024-06-08T19:27:17.849" v="320" actId="478"/>
          <ac:picMkLst>
            <pc:docMk/>
            <pc:sldMk cId="740714741" sldId="4773"/>
            <ac:picMk id="2" creationId="{CFAC1324-1CA9-1EB5-6029-872DDBEABDF2}"/>
          </ac:picMkLst>
        </pc:picChg>
        <pc:picChg chg="del">
          <ac:chgData name="Daryl Cronk" userId="863b0ae2-5a8d-4ac2-bec5-b40cd8023697" providerId="ADAL" clId="{05D0137C-9480-4F8A-8ACC-92FC686B8D6D}" dt="2024-06-08T19:30:26.386" v="352" actId="478"/>
          <ac:picMkLst>
            <pc:docMk/>
            <pc:sldMk cId="740714741" sldId="4773"/>
            <ac:picMk id="3" creationId="{D042BDEE-9BF0-B6FE-5676-5583DDA64D3A}"/>
          </ac:picMkLst>
        </pc:picChg>
        <pc:picChg chg="add mod">
          <ac:chgData name="Daryl Cronk" userId="863b0ae2-5a8d-4ac2-bec5-b40cd8023697" providerId="ADAL" clId="{05D0137C-9480-4F8A-8ACC-92FC686B8D6D}" dt="2024-06-08T19:31:08.582" v="378" actId="14100"/>
          <ac:picMkLst>
            <pc:docMk/>
            <pc:sldMk cId="740714741" sldId="4773"/>
            <ac:picMk id="4" creationId="{02B9EDC8-110E-DC45-1EC1-833085D91F14}"/>
          </ac:picMkLst>
        </pc:picChg>
        <pc:picChg chg="add mod">
          <ac:chgData name="Daryl Cronk" userId="863b0ae2-5a8d-4ac2-bec5-b40cd8023697" providerId="ADAL" clId="{05D0137C-9480-4F8A-8ACC-92FC686B8D6D}" dt="2024-06-08T19:31:21.200" v="391" actId="1037"/>
          <ac:picMkLst>
            <pc:docMk/>
            <pc:sldMk cId="740714741" sldId="4773"/>
            <ac:picMk id="7" creationId="{788A9E9E-6D24-C87A-1F1F-C17312A88DA7}"/>
          </ac:picMkLst>
        </pc:picChg>
      </pc:sldChg>
      <pc:sldChg chg="addSp delSp modSp mod">
        <pc:chgData name="Daryl Cronk" userId="863b0ae2-5a8d-4ac2-bec5-b40cd8023697" providerId="ADAL" clId="{05D0137C-9480-4F8A-8ACC-92FC686B8D6D}" dt="2024-06-08T19:50:21.035" v="554" actId="1038"/>
        <pc:sldMkLst>
          <pc:docMk/>
          <pc:sldMk cId="1548588182" sldId="4774"/>
        </pc:sldMkLst>
        <pc:picChg chg="add mod">
          <ac:chgData name="Daryl Cronk" userId="863b0ae2-5a8d-4ac2-bec5-b40cd8023697" providerId="ADAL" clId="{05D0137C-9480-4F8A-8ACC-92FC686B8D6D}" dt="2024-06-08T19:48:02.049" v="538" actId="14100"/>
          <ac:picMkLst>
            <pc:docMk/>
            <pc:sldMk cId="1548588182" sldId="4774"/>
            <ac:picMk id="2" creationId="{D105D147-71E9-5A43-5B17-8E7305F794E4}"/>
          </ac:picMkLst>
        </pc:picChg>
        <pc:picChg chg="add mod">
          <ac:chgData name="Daryl Cronk" userId="863b0ae2-5a8d-4ac2-bec5-b40cd8023697" providerId="ADAL" clId="{05D0137C-9480-4F8A-8ACC-92FC686B8D6D}" dt="2024-06-08T19:50:21.035" v="554" actId="1038"/>
          <ac:picMkLst>
            <pc:docMk/>
            <pc:sldMk cId="1548588182" sldId="4774"/>
            <ac:picMk id="3" creationId="{90909A86-9B02-904D-0B42-7136A4BC23E4}"/>
          </ac:picMkLst>
        </pc:picChg>
        <pc:picChg chg="del">
          <ac:chgData name="Daryl Cronk" userId="863b0ae2-5a8d-4ac2-bec5-b40cd8023697" providerId="ADAL" clId="{05D0137C-9480-4F8A-8ACC-92FC686B8D6D}" dt="2024-06-08T19:47:31.252" v="527" actId="478"/>
          <ac:picMkLst>
            <pc:docMk/>
            <pc:sldMk cId="1548588182" sldId="4774"/>
            <ac:picMk id="4" creationId="{069C059A-D24B-A832-23AC-C3C15542C373}"/>
          </ac:picMkLst>
        </pc:picChg>
        <pc:picChg chg="del">
          <ac:chgData name="Daryl Cronk" userId="863b0ae2-5a8d-4ac2-bec5-b40cd8023697" providerId="ADAL" clId="{05D0137C-9480-4F8A-8ACC-92FC686B8D6D}" dt="2024-06-08T19:50:02.551" v="539" actId="478"/>
          <ac:picMkLst>
            <pc:docMk/>
            <pc:sldMk cId="1548588182" sldId="4774"/>
            <ac:picMk id="7" creationId="{BFBBFAB1-B996-8A08-E36E-77A1C03BDE29}"/>
          </ac:picMkLst>
        </pc:picChg>
      </pc:sldChg>
      <pc:sldChg chg="addSp delSp modSp mod delCm modCm">
        <pc:chgData name="Daryl Cronk" userId="863b0ae2-5a8d-4ac2-bec5-b40cd8023697" providerId="ADAL" clId="{05D0137C-9480-4F8A-8ACC-92FC686B8D6D}" dt="2024-06-10T21:08:33.268" v="6905"/>
        <pc:sldMkLst>
          <pc:docMk/>
          <pc:sldMk cId="4047198530" sldId="4837"/>
        </pc:sldMkLst>
        <pc:spChg chg="mod">
          <ac:chgData name="Daryl Cronk" userId="863b0ae2-5a8d-4ac2-bec5-b40cd8023697" providerId="ADAL" clId="{05D0137C-9480-4F8A-8ACC-92FC686B8D6D}" dt="2024-06-10T21:08:24.527" v="6904" actId="6549"/>
          <ac:spMkLst>
            <pc:docMk/>
            <pc:sldMk cId="4047198530" sldId="4837"/>
            <ac:spMk id="5" creationId="{5634A85C-05B3-405A-A8E7-2D58D35A499E}"/>
          </ac:spMkLst>
        </pc:spChg>
        <pc:spChg chg="mod">
          <ac:chgData name="Daryl Cronk" userId="863b0ae2-5a8d-4ac2-bec5-b40cd8023697" providerId="ADAL" clId="{05D0137C-9480-4F8A-8ACC-92FC686B8D6D}" dt="2024-06-08T19:26:03.379" v="319" actId="20577"/>
          <ac:spMkLst>
            <pc:docMk/>
            <pc:sldMk cId="4047198530" sldId="4837"/>
            <ac:spMk id="8" creationId="{AA76160C-8377-B278-3DBB-E159E2E0C2CE}"/>
          </ac:spMkLst>
        </pc:spChg>
        <pc:spChg chg="mod">
          <ac:chgData name="Daryl Cronk" userId="863b0ae2-5a8d-4ac2-bec5-b40cd8023697" providerId="ADAL" clId="{05D0137C-9480-4F8A-8ACC-92FC686B8D6D}" dt="2024-06-10T18:10:22.465" v="5043" actId="6549"/>
          <ac:spMkLst>
            <pc:docMk/>
            <pc:sldMk cId="4047198530" sldId="4837"/>
            <ac:spMk id="9" creationId="{A082A4E2-8A22-31BA-EEA2-B231F64A3AEC}"/>
          </ac:spMkLst>
        </pc:spChg>
        <pc:picChg chg="add mod">
          <ac:chgData name="Daryl Cronk" userId="863b0ae2-5a8d-4ac2-bec5-b40cd8023697" providerId="ADAL" clId="{05D0137C-9480-4F8A-8ACC-92FC686B8D6D}" dt="2024-06-10T18:11:50.659" v="5051" actId="14100"/>
          <ac:picMkLst>
            <pc:docMk/>
            <pc:sldMk cId="4047198530" sldId="4837"/>
            <ac:picMk id="2" creationId="{9E5428C7-3124-4FC6-2614-FB0AD37A6065}"/>
          </ac:picMkLst>
        </pc:picChg>
        <pc:picChg chg="del">
          <ac:chgData name="Daryl Cronk" userId="863b0ae2-5a8d-4ac2-bec5-b40cd8023697" providerId="ADAL" clId="{05D0137C-9480-4F8A-8ACC-92FC686B8D6D}" dt="2024-06-08T19:24:10.531" v="290" actId="478"/>
          <ac:picMkLst>
            <pc:docMk/>
            <pc:sldMk cId="4047198530" sldId="4837"/>
            <ac:picMk id="2" creationId="{BD9AD2E9-688A-1939-BC83-ADA082057AEA}"/>
          </ac:picMkLst>
        </pc:picChg>
        <pc:picChg chg="add del mod">
          <ac:chgData name="Daryl Cronk" userId="863b0ae2-5a8d-4ac2-bec5-b40cd8023697" providerId="ADAL" clId="{05D0137C-9480-4F8A-8ACC-92FC686B8D6D}" dt="2024-06-10T18:11:26.598" v="5044" actId="478"/>
          <ac:picMkLst>
            <pc:docMk/>
            <pc:sldMk cId="4047198530" sldId="4837"/>
            <ac:picMk id="3" creationId="{5B6ECB85-887A-6829-19F2-D90C5AD100B9}"/>
          </ac:picMkLst>
        </pc:pic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1:08:33.268" v="6905"/>
              <pc2:cmMkLst xmlns:pc2="http://schemas.microsoft.com/office/powerpoint/2019/9/main/command">
                <pc:docMk/>
                <pc:sldMk cId="4047198530" sldId="4837"/>
                <pc2:cmMk id="{7E0B6DD3-8B22-4785-9766-D931BE479774}"/>
              </pc2:cmMkLst>
            </pc226:cmChg>
          </p:ext>
        </pc:extLst>
      </pc:sldChg>
      <pc:sldChg chg="addSp delSp modSp mod">
        <pc:chgData name="Daryl Cronk" userId="863b0ae2-5a8d-4ac2-bec5-b40cd8023697" providerId="ADAL" clId="{05D0137C-9480-4F8A-8ACC-92FC686B8D6D}" dt="2024-06-10T19:29:20.201" v="6480" actId="20577"/>
        <pc:sldMkLst>
          <pc:docMk/>
          <pc:sldMk cId="1857750453" sldId="4838"/>
        </pc:sldMkLst>
        <pc:spChg chg="mod">
          <ac:chgData name="Daryl Cronk" userId="863b0ae2-5a8d-4ac2-bec5-b40cd8023697" providerId="ADAL" clId="{05D0137C-9480-4F8A-8ACC-92FC686B8D6D}" dt="2024-06-10T19:29:20.201" v="6480" actId="20577"/>
          <ac:spMkLst>
            <pc:docMk/>
            <pc:sldMk cId="1857750453" sldId="4838"/>
            <ac:spMk id="5" creationId="{5634A85C-05B3-405A-A8E7-2D58D35A499E}"/>
          </ac:spMkLst>
        </pc:spChg>
        <pc:picChg chg="del">
          <ac:chgData name="Daryl Cronk" userId="863b0ae2-5a8d-4ac2-bec5-b40cd8023697" providerId="ADAL" clId="{05D0137C-9480-4F8A-8ACC-92FC686B8D6D}" dt="2024-06-08T20:31:44.639" v="1026" actId="478"/>
          <ac:picMkLst>
            <pc:docMk/>
            <pc:sldMk cId="1857750453" sldId="4838"/>
            <ac:picMk id="2" creationId="{5054827D-6FA6-B411-5ABB-1A947FA43E4A}"/>
          </ac:picMkLst>
        </pc:picChg>
        <pc:picChg chg="add mod">
          <ac:chgData name="Daryl Cronk" userId="863b0ae2-5a8d-4ac2-bec5-b40cd8023697" providerId="ADAL" clId="{05D0137C-9480-4F8A-8ACC-92FC686B8D6D}" dt="2024-06-08T20:32:12.629" v="1070" actId="1038"/>
          <ac:picMkLst>
            <pc:docMk/>
            <pc:sldMk cId="1857750453" sldId="4838"/>
            <ac:picMk id="3" creationId="{FF81C0EC-7169-D629-58F3-C7B77B8DBA9D}"/>
          </ac:picMkLst>
        </pc:picChg>
      </pc:sldChg>
      <pc:sldChg chg="modSp mod delCm modCm">
        <pc:chgData name="Daryl Cronk" userId="863b0ae2-5a8d-4ac2-bec5-b40cd8023697" providerId="ADAL" clId="{05D0137C-9480-4F8A-8ACC-92FC686B8D6D}" dt="2024-06-10T21:21:28.805" v="6953" actId="20577"/>
        <pc:sldMkLst>
          <pc:docMk/>
          <pc:sldMk cId="2703102789" sldId="12394"/>
        </pc:sldMkLst>
        <pc:spChg chg="mod">
          <ac:chgData name="Daryl Cronk" userId="863b0ae2-5a8d-4ac2-bec5-b40cd8023697" providerId="ADAL" clId="{05D0137C-9480-4F8A-8ACC-92FC686B8D6D}" dt="2024-06-10T17:58:44.838" v="4917" actId="1035"/>
          <ac:spMkLst>
            <pc:docMk/>
            <pc:sldMk cId="2703102789" sldId="12394"/>
            <ac:spMk id="5" creationId="{5634A85C-05B3-405A-A8E7-2D58D35A499E}"/>
          </ac:spMkLst>
        </pc:spChg>
        <pc:spChg chg="mod">
          <ac:chgData name="Daryl Cronk" userId="863b0ae2-5a8d-4ac2-bec5-b40cd8023697" providerId="ADAL" clId="{05D0137C-9480-4F8A-8ACC-92FC686B8D6D}" dt="2024-06-10T17:58:44.838" v="4917" actId="1035"/>
          <ac:spMkLst>
            <pc:docMk/>
            <pc:sldMk cId="2703102789" sldId="12394"/>
            <ac:spMk id="7" creationId="{21516DF5-6385-4DEE-90C3-394852CB7EDC}"/>
          </ac:spMkLst>
        </pc:spChg>
        <pc:spChg chg="mod">
          <ac:chgData name="Daryl Cronk" userId="863b0ae2-5a8d-4ac2-bec5-b40cd8023697" providerId="ADAL" clId="{05D0137C-9480-4F8A-8ACC-92FC686B8D6D}" dt="2024-06-10T18:47:15.708" v="6461"/>
          <ac:spMkLst>
            <pc:docMk/>
            <pc:sldMk cId="2703102789" sldId="12394"/>
            <ac:spMk id="8" creationId="{1FF93722-E5DF-400F-9056-D0787D90F214}"/>
          </ac:spMkLst>
        </pc:spChg>
        <pc:spChg chg="mod">
          <ac:chgData name="Daryl Cronk" userId="863b0ae2-5a8d-4ac2-bec5-b40cd8023697" providerId="ADAL" clId="{05D0137C-9480-4F8A-8ACC-92FC686B8D6D}" dt="2024-06-10T20:59:30.595" v="6812" actId="20577"/>
          <ac:spMkLst>
            <pc:docMk/>
            <pc:sldMk cId="2703102789" sldId="12394"/>
            <ac:spMk id="9" creationId="{C28C12CF-BE8C-431F-8058-00AEE620575B}"/>
          </ac:spMkLst>
        </pc:spChg>
        <pc:spChg chg="mod">
          <ac:chgData name="Daryl Cronk" userId="863b0ae2-5a8d-4ac2-bec5-b40cd8023697" providerId="ADAL" clId="{05D0137C-9480-4F8A-8ACC-92FC686B8D6D}" dt="2024-06-10T21:21:28.805" v="6953" actId="20577"/>
          <ac:spMkLst>
            <pc:docMk/>
            <pc:sldMk cId="2703102789" sldId="12394"/>
            <ac:spMk id="10" creationId="{BCEFC1BB-9FE5-4533-A034-64F80B58B500}"/>
          </ac:spMkLst>
        </pc:sp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0:58:49.592" v="6809"/>
              <pc2:cmMkLst xmlns:pc2="http://schemas.microsoft.com/office/powerpoint/2019/9/main/command">
                <pc:docMk/>
                <pc:sldMk cId="2703102789" sldId="12394"/>
                <pc2:cmMk id="{EC884519-56A5-4B20-BEC3-7FFA2EDA0F6E}"/>
              </pc2:cmMkLst>
            </pc226:cmChg>
          </p:ext>
        </pc:extLst>
      </pc:sldChg>
      <pc:sldChg chg="addSp delSp modSp mod">
        <pc:chgData name="Daryl Cronk" userId="863b0ae2-5a8d-4ac2-bec5-b40cd8023697" providerId="ADAL" clId="{05D0137C-9480-4F8A-8ACC-92FC686B8D6D}" dt="2024-06-10T18:02:09.053" v="4981" actId="6549"/>
        <pc:sldMkLst>
          <pc:docMk/>
          <pc:sldMk cId="2839516183" sldId="12395"/>
        </pc:sldMkLst>
        <pc:spChg chg="mod">
          <ac:chgData name="Daryl Cronk" userId="863b0ae2-5a8d-4ac2-bec5-b40cd8023697" providerId="ADAL" clId="{05D0137C-9480-4F8A-8ACC-92FC686B8D6D}" dt="2024-06-09T20:08:50.237" v="3292"/>
          <ac:spMkLst>
            <pc:docMk/>
            <pc:sldMk cId="2839516183" sldId="12395"/>
            <ac:spMk id="4" creationId="{ABB4280E-504F-D286-EE56-52C198AAB396}"/>
          </ac:spMkLst>
        </pc:spChg>
        <pc:spChg chg="mod">
          <ac:chgData name="Daryl Cronk" userId="863b0ae2-5a8d-4ac2-bec5-b40cd8023697" providerId="ADAL" clId="{05D0137C-9480-4F8A-8ACC-92FC686B8D6D}" dt="2024-06-10T18:02:09.053" v="4981" actId="6549"/>
          <ac:spMkLst>
            <pc:docMk/>
            <pc:sldMk cId="2839516183" sldId="12395"/>
            <ac:spMk id="6" creationId="{8BF04FDD-A231-0B5D-23DA-13C78178EA04}"/>
          </ac:spMkLst>
        </pc:spChg>
        <pc:picChg chg="del">
          <ac:chgData name="Daryl Cronk" userId="863b0ae2-5a8d-4ac2-bec5-b40cd8023697" providerId="ADAL" clId="{05D0137C-9480-4F8A-8ACC-92FC686B8D6D}" dt="2024-06-09T20:08:29.530" v="3288" actId="478"/>
          <ac:picMkLst>
            <pc:docMk/>
            <pc:sldMk cId="2839516183" sldId="12395"/>
            <ac:picMk id="2" creationId="{3FE1ABC4-1A5B-F840-9BA0-50B53F787607}"/>
          </ac:picMkLst>
        </pc:picChg>
        <pc:picChg chg="add mod">
          <ac:chgData name="Daryl Cronk" userId="863b0ae2-5a8d-4ac2-bec5-b40cd8023697" providerId="ADAL" clId="{05D0137C-9480-4F8A-8ACC-92FC686B8D6D}" dt="2024-06-09T20:08:38.479" v="3291" actId="14100"/>
          <ac:picMkLst>
            <pc:docMk/>
            <pc:sldMk cId="2839516183" sldId="12395"/>
            <ac:picMk id="5" creationId="{097457A6-BA1A-0DF7-CA35-3B672EB6BD30}"/>
          </ac:picMkLst>
        </pc:picChg>
      </pc:sldChg>
      <pc:sldChg chg="addSp delSp modSp mod">
        <pc:chgData name="Daryl Cronk" userId="863b0ae2-5a8d-4ac2-bec5-b40cd8023697" providerId="ADAL" clId="{05D0137C-9480-4F8A-8ACC-92FC686B8D6D}" dt="2024-06-10T18:35:23.272" v="6088" actId="20577"/>
        <pc:sldMkLst>
          <pc:docMk/>
          <pc:sldMk cId="1078207117" sldId="12396"/>
        </pc:sldMkLst>
        <pc:spChg chg="mod">
          <ac:chgData name="Daryl Cronk" userId="863b0ae2-5a8d-4ac2-bec5-b40cd8023697" providerId="ADAL" clId="{05D0137C-9480-4F8A-8ACC-92FC686B8D6D}" dt="2024-06-09T20:10:27.817" v="3386" actId="20577"/>
          <ac:spMkLst>
            <pc:docMk/>
            <pc:sldMk cId="1078207117" sldId="12396"/>
            <ac:spMk id="3" creationId="{49470421-4941-2D4A-22C1-6200AC27EF00}"/>
          </ac:spMkLst>
        </pc:spChg>
        <pc:spChg chg="mod">
          <ac:chgData name="Daryl Cronk" userId="863b0ae2-5a8d-4ac2-bec5-b40cd8023697" providerId="ADAL" clId="{05D0137C-9480-4F8A-8ACC-92FC686B8D6D}" dt="2024-06-10T18:35:23.272" v="6088" actId="20577"/>
          <ac:spMkLst>
            <pc:docMk/>
            <pc:sldMk cId="1078207117" sldId="12396"/>
            <ac:spMk id="4" creationId="{ABB4280E-504F-D286-EE56-52C198AAB396}"/>
          </ac:spMkLst>
        </pc:spChg>
        <pc:spChg chg="mod">
          <ac:chgData name="Daryl Cronk" userId="863b0ae2-5a8d-4ac2-bec5-b40cd8023697" providerId="ADAL" clId="{05D0137C-9480-4F8A-8ACC-92FC686B8D6D}" dt="2024-06-10T18:02:39.695" v="5025" actId="6549"/>
          <ac:spMkLst>
            <pc:docMk/>
            <pc:sldMk cId="1078207117" sldId="12396"/>
            <ac:spMk id="5" creationId="{57FEF8B6-1665-B4AC-3260-D85B907D5037}"/>
          </ac:spMkLst>
        </pc:spChg>
        <pc:picChg chg="add mod">
          <ac:chgData name="Daryl Cronk" userId="863b0ae2-5a8d-4ac2-bec5-b40cd8023697" providerId="ADAL" clId="{05D0137C-9480-4F8A-8ACC-92FC686B8D6D}" dt="2024-06-09T20:10:42.398" v="3389" actId="1076"/>
          <ac:picMkLst>
            <pc:docMk/>
            <pc:sldMk cId="1078207117" sldId="12396"/>
            <ac:picMk id="2" creationId="{D0F22005-CB31-CED9-A7B6-85B8B5E7BCBE}"/>
          </ac:picMkLst>
        </pc:picChg>
        <pc:picChg chg="del">
          <ac:chgData name="Daryl Cronk" userId="863b0ae2-5a8d-4ac2-bec5-b40cd8023697" providerId="ADAL" clId="{05D0137C-9480-4F8A-8ACC-92FC686B8D6D}" dt="2024-06-09T20:10:36.843" v="3387" actId="478"/>
          <ac:picMkLst>
            <pc:docMk/>
            <pc:sldMk cId="1078207117" sldId="12396"/>
            <ac:picMk id="6" creationId="{CF2F0D29-4C07-4EF6-0033-0734F2FA88E1}"/>
          </ac:picMkLst>
        </pc:picChg>
      </pc:sldChg>
      <pc:sldChg chg="del mod ord modShow">
        <pc:chgData name="Daryl Cronk" userId="863b0ae2-5a8d-4ac2-bec5-b40cd8023697" providerId="ADAL" clId="{05D0137C-9480-4F8A-8ACC-92FC686B8D6D}" dt="2024-06-10T18:32:01.010" v="6014" actId="47"/>
        <pc:sldMkLst>
          <pc:docMk/>
          <pc:sldMk cId="2936483641" sldId="12398"/>
        </pc:sldMkLst>
      </pc:sldChg>
      <pc:sldChg chg="addSp delSp modSp mod">
        <pc:chgData name="Daryl Cronk" userId="863b0ae2-5a8d-4ac2-bec5-b40cd8023697" providerId="ADAL" clId="{05D0137C-9480-4F8A-8ACC-92FC686B8D6D}" dt="2024-06-10T18:02:47.358" v="5026" actId="1076"/>
        <pc:sldMkLst>
          <pc:docMk/>
          <pc:sldMk cId="4192841047" sldId="12399"/>
        </pc:sldMkLst>
        <pc:spChg chg="mod">
          <ac:chgData name="Daryl Cronk" userId="863b0ae2-5a8d-4ac2-bec5-b40cd8023697" providerId="ADAL" clId="{05D0137C-9480-4F8A-8ACC-92FC686B8D6D}" dt="2024-06-09T20:11:35.247" v="3487" actId="20577"/>
          <ac:spMkLst>
            <pc:docMk/>
            <pc:sldMk cId="4192841047" sldId="12399"/>
            <ac:spMk id="4" creationId="{ABB4280E-504F-D286-EE56-52C198AAB396}"/>
          </ac:spMkLst>
        </pc:spChg>
        <pc:spChg chg="mod">
          <ac:chgData name="Daryl Cronk" userId="863b0ae2-5a8d-4ac2-bec5-b40cd8023697" providerId="ADAL" clId="{05D0137C-9480-4F8A-8ACC-92FC686B8D6D}" dt="2024-06-10T18:02:47.358" v="5026" actId="1076"/>
          <ac:spMkLst>
            <pc:docMk/>
            <pc:sldMk cId="4192841047" sldId="12399"/>
            <ac:spMk id="8" creationId="{79F823FB-D6F1-A18E-F302-E500616E0F45}"/>
          </ac:spMkLst>
        </pc:spChg>
        <pc:picChg chg="add mod">
          <ac:chgData name="Daryl Cronk" userId="863b0ae2-5a8d-4ac2-bec5-b40cd8023697" providerId="ADAL" clId="{05D0137C-9480-4F8A-8ACC-92FC686B8D6D}" dt="2024-06-09T20:11:08.608" v="3392" actId="1076"/>
          <ac:picMkLst>
            <pc:docMk/>
            <pc:sldMk cId="4192841047" sldId="12399"/>
            <ac:picMk id="2" creationId="{B8CBD5EE-1E98-B27B-6A43-13095D2AA41A}"/>
          </ac:picMkLst>
        </pc:picChg>
        <pc:picChg chg="del">
          <ac:chgData name="Daryl Cronk" userId="863b0ae2-5a8d-4ac2-bec5-b40cd8023697" providerId="ADAL" clId="{05D0137C-9480-4F8A-8ACC-92FC686B8D6D}" dt="2024-06-09T20:11:03.476" v="3390" actId="478"/>
          <ac:picMkLst>
            <pc:docMk/>
            <pc:sldMk cId="4192841047" sldId="12399"/>
            <ac:picMk id="7" creationId="{694DF761-4E82-183E-659F-47AD0C6C0FA6}"/>
          </ac:picMkLst>
        </pc:picChg>
      </pc:sldChg>
      <pc:sldChg chg="del mod modShow">
        <pc:chgData name="Daryl Cronk" userId="863b0ae2-5a8d-4ac2-bec5-b40cd8023697" providerId="ADAL" clId="{05D0137C-9480-4F8A-8ACC-92FC686B8D6D}" dt="2024-06-09T20:02:25.085" v="3270" actId="47"/>
        <pc:sldMkLst>
          <pc:docMk/>
          <pc:sldMk cId="1562959248" sldId="12401"/>
        </pc:sldMkLst>
      </pc:sldChg>
      <pc:sldChg chg="del mod modShow">
        <pc:chgData name="Daryl Cronk" userId="863b0ae2-5a8d-4ac2-bec5-b40cd8023697" providerId="ADAL" clId="{05D0137C-9480-4F8A-8ACC-92FC686B8D6D}" dt="2024-06-09T20:02:26.349" v="3271" actId="47"/>
        <pc:sldMkLst>
          <pc:docMk/>
          <pc:sldMk cId="1330403461" sldId="12402"/>
        </pc:sldMkLst>
      </pc:sldChg>
      <pc:sldChg chg="addSp delSp modSp mod ord">
        <pc:chgData name="Daryl Cronk" userId="863b0ae2-5a8d-4ac2-bec5-b40cd8023697" providerId="ADAL" clId="{05D0137C-9480-4F8A-8ACC-92FC686B8D6D}" dt="2024-06-09T19:58:06.359" v="3130"/>
        <pc:sldMkLst>
          <pc:docMk/>
          <pc:sldMk cId="194046829" sldId="12403"/>
        </pc:sldMkLst>
        <pc:spChg chg="mod">
          <ac:chgData name="Daryl Cronk" userId="863b0ae2-5a8d-4ac2-bec5-b40cd8023697" providerId="ADAL" clId="{05D0137C-9480-4F8A-8ACC-92FC686B8D6D}" dt="2024-06-09T19:57:56.651" v="3128"/>
          <ac:spMkLst>
            <pc:docMk/>
            <pc:sldMk cId="194046829" sldId="12403"/>
            <ac:spMk id="3" creationId="{49470421-4941-2D4A-22C1-6200AC27EF00}"/>
          </ac:spMkLst>
        </pc:spChg>
        <pc:spChg chg="del">
          <ac:chgData name="Daryl Cronk" userId="863b0ae2-5a8d-4ac2-bec5-b40cd8023697" providerId="ADAL" clId="{05D0137C-9480-4F8A-8ACC-92FC686B8D6D}" dt="2024-06-09T19:57:27.784" v="3123" actId="478"/>
          <ac:spMkLst>
            <pc:docMk/>
            <pc:sldMk cId="194046829" sldId="12403"/>
            <ac:spMk id="10" creationId="{A6D21045-3779-5AE0-5AD8-DE28F4AF20E4}"/>
          </ac:spMkLst>
        </pc:spChg>
        <pc:picChg chg="add del mod">
          <ac:chgData name="Daryl Cronk" userId="863b0ae2-5a8d-4ac2-bec5-b40cd8023697" providerId="ADAL" clId="{05D0137C-9480-4F8A-8ACC-92FC686B8D6D}" dt="2024-06-09T19:57:29.666" v="3124" actId="478"/>
          <ac:picMkLst>
            <pc:docMk/>
            <pc:sldMk cId="194046829" sldId="12403"/>
            <ac:picMk id="2" creationId="{8EA6E407-3B7B-7D85-CE24-1D1AD99F8EA6}"/>
          </ac:picMkLst>
        </pc:picChg>
        <pc:picChg chg="del">
          <ac:chgData name="Daryl Cronk" userId="863b0ae2-5a8d-4ac2-bec5-b40cd8023697" providerId="ADAL" clId="{05D0137C-9480-4F8A-8ACC-92FC686B8D6D}" dt="2024-06-09T19:56:38.811" v="3068" actId="478"/>
          <ac:picMkLst>
            <pc:docMk/>
            <pc:sldMk cId="194046829" sldId="12403"/>
            <ac:picMk id="4" creationId="{BD1338EF-4F34-18E4-DA8A-E38F04382086}"/>
          </ac:picMkLst>
        </pc:picChg>
        <pc:picChg chg="add ord">
          <ac:chgData name="Daryl Cronk" userId="863b0ae2-5a8d-4ac2-bec5-b40cd8023697" providerId="ADAL" clId="{05D0137C-9480-4F8A-8ACC-92FC686B8D6D}" dt="2024-06-09T19:57:44.237" v="3126" actId="167"/>
          <ac:picMkLst>
            <pc:docMk/>
            <pc:sldMk cId="194046829" sldId="12403"/>
            <ac:picMk id="5" creationId="{7469C6E5-0799-357B-65E7-F864F445E76A}"/>
          </ac:picMkLst>
        </pc:picChg>
        <pc:picChg chg="del">
          <ac:chgData name="Daryl Cronk" userId="863b0ae2-5a8d-4ac2-bec5-b40cd8023697" providerId="ADAL" clId="{05D0137C-9480-4F8A-8ACC-92FC686B8D6D}" dt="2024-06-09T19:57:46.055" v="3127" actId="478"/>
          <ac:picMkLst>
            <pc:docMk/>
            <pc:sldMk cId="194046829" sldId="12403"/>
            <ac:picMk id="11" creationId="{98466182-7172-B816-DE85-5C566533EFE6}"/>
          </ac:picMkLst>
        </pc:picChg>
      </pc:sldChg>
      <pc:sldChg chg="addSp delSp modSp mod">
        <pc:chgData name="Daryl Cronk" userId="863b0ae2-5a8d-4ac2-bec5-b40cd8023697" providerId="ADAL" clId="{05D0137C-9480-4F8A-8ACC-92FC686B8D6D}" dt="2024-06-09T19:32:27.090" v="2297" actId="20577"/>
        <pc:sldMkLst>
          <pc:docMk/>
          <pc:sldMk cId="4242495049" sldId="12404"/>
        </pc:sldMkLst>
        <pc:spChg chg="add mod">
          <ac:chgData name="Daryl Cronk" userId="863b0ae2-5a8d-4ac2-bec5-b40cd8023697" providerId="ADAL" clId="{05D0137C-9480-4F8A-8ACC-92FC686B8D6D}" dt="2024-06-09T19:32:27.090" v="2297" actId="20577"/>
          <ac:spMkLst>
            <pc:docMk/>
            <pc:sldMk cId="4242495049" sldId="12404"/>
            <ac:spMk id="5" creationId="{CFFC34AE-1CE6-0B60-D67B-ED28C6ABAF9A}"/>
          </ac:spMkLst>
        </pc:spChg>
        <pc:picChg chg="del">
          <ac:chgData name="Daryl Cronk" userId="863b0ae2-5a8d-4ac2-bec5-b40cd8023697" providerId="ADAL" clId="{05D0137C-9480-4F8A-8ACC-92FC686B8D6D}" dt="2024-06-09T19:24:31.076" v="1898" actId="478"/>
          <ac:picMkLst>
            <pc:docMk/>
            <pc:sldMk cId="4242495049" sldId="12404"/>
            <ac:picMk id="2" creationId="{362799E0-54D1-504E-E1C1-20A033E67189}"/>
          </ac:picMkLst>
        </pc:picChg>
        <pc:picChg chg="add del mod">
          <ac:chgData name="Daryl Cronk" userId="863b0ae2-5a8d-4ac2-bec5-b40cd8023697" providerId="ADAL" clId="{05D0137C-9480-4F8A-8ACC-92FC686B8D6D}" dt="2024-06-09T19:25:31.596" v="1901" actId="478"/>
          <ac:picMkLst>
            <pc:docMk/>
            <pc:sldMk cId="4242495049" sldId="12404"/>
            <ac:picMk id="6" creationId="{EB5536C2-D700-3A09-BBC5-52203035464D}"/>
          </ac:picMkLst>
        </pc:picChg>
        <pc:picChg chg="add mod">
          <ac:chgData name="Daryl Cronk" userId="863b0ae2-5a8d-4ac2-bec5-b40cd8023697" providerId="ADAL" clId="{05D0137C-9480-4F8A-8ACC-92FC686B8D6D}" dt="2024-06-09T19:25:41.690" v="1904" actId="14100"/>
          <ac:picMkLst>
            <pc:docMk/>
            <pc:sldMk cId="4242495049" sldId="12404"/>
            <ac:picMk id="7" creationId="{F792E369-1F33-4A06-4547-049451A008B8}"/>
          </ac:picMkLst>
        </pc:picChg>
      </pc:sldChg>
      <pc:sldChg chg="del">
        <pc:chgData name="Daryl Cronk" userId="863b0ae2-5a8d-4ac2-bec5-b40cd8023697" providerId="ADAL" clId="{05D0137C-9480-4F8A-8ACC-92FC686B8D6D}" dt="2024-06-09T19:27:25.919" v="1906" actId="47"/>
        <pc:sldMkLst>
          <pc:docMk/>
          <pc:sldMk cId="1610348954" sldId="12406"/>
        </pc:sldMkLst>
      </pc:sldChg>
      <pc:sldChg chg="addSp delSp modSp mod">
        <pc:chgData name="Daryl Cronk" userId="863b0ae2-5a8d-4ac2-bec5-b40cd8023697" providerId="ADAL" clId="{05D0137C-9480-4F8A-8ACC-92FC686B8D6D}" dt="2024-06-07T14:08:10.715" v="96" actId="12788"/>
        <pc:sldMkLst>
          <pc:docMk/>
          <pc:sldMk cId="374059220" sldId="12407"/>
        </pc:sldMkLst>
        <pc:picChg chg="del">
          <ac:chgData name="Daryl Cronk" userId="863b0ae2-5a8d-4ac2-bec5-b40cd8023697" providerId="ADAL" clId="{05D0137C-9480-4F8A-8ACC-92FC686B8D6D}" dt="2024-06-07T14:07:54.607" v="92" actId="478"/>
          <ac:picMkLst>
            <pc:docMk/>
            <pc:sldMk cId="374059220" sldId="12407"/>
            <ac:picMk id="2" creationId="{3B9C8D7A-D95F-A55C-B600-F75D8281B175}"/>
          </ac:picMkLst>
        </pc:picChg>
        <pc:picChg chg="add mod">
          <ac:chgData name="Daryl Cronk" userId="863b0ae2-5a8d-4ac2-bec5-b40cd8023697" providerId="ADAL" clId="{05D0137C-9480-4F8A-8ACC-92FC686B8D6D}" dt="2024-06-07T14:08:10.715" v="96" actId="12788"/>
          <ac:picMkLst>
            <pc:docMk/>
            <pc:sldMk cId="374059220" sldId="12407"/>
            <ac:picMk id="3" creationId="{BC9B100B-CF17-9D8F-A369-6BB871F9C5E0}"/>
          </ac:picMkLst>
        </pc:picChg>
      </pc:sldChg>
      <pc:sldChg chg="addSp delSp modSp mod delCm modCm">
        <pc:chgData name="Daryl Cronk" userId="863b0ae2-5a8d-4ac2-bec5-b40cd8023697" providerId="ADAL" clId="{05D0137C-9480-4F8A-8ACC-92FC686B8D6D}" dt="2024-06-10T21:23:42.731" v="6983" actId="5793"/>
        <pc:sldMkLst>
          <pc:docMk/>
          <pc:sldMk cId="4032227524" sldId="12408"/>
        </pc:sldMkLst>
        <pc:spChg chg="add mod">
          <ac:chgData name="Daryl Cronk" userId="863b0ae2-5a8d-4ac2-bec5-b40cd8023697" providerId="ADAL" clId="{05D0137C-9480-4F8A-8ACC-92FC686B8D6D}" dt="2024-06-10T21:23:42.731" v="6983" actId="5793"/>
          <ac:spMkLst>
            <pc:docMk/>
            <pc:sldMk cId="4032227524" sldId="12408"/>
            <ac:spMk id="5" creationId="{52913C50-4272-1373-7ACD-64B7521C72C4}"/>
          </ac:spMkLst>
        </pc:spChg>
        <pc:spChg chg="mod ord">
          <ac:chgData name="Daryl Cronk" userId="863b0ae2-5a8d-4ac2-bec5-b40cd8023697" providerId="ADAL" clId="{05D0137C-9480-4F8A-8ACC-92FC686B8D6D}" dt="2024-06-10T21:04:50.701" v="6852" actId="14100"/>
          <ac:spMkLst>
            <pc:docMk/>
            <pc:sldMk cId="4032227524" sldId="12408"/>
            <ac:spMk id="7" creationId="{ABC810BC-C30C-1219-08D4-4CBD04ABA5D6}"/>
          </ac:spMkLst>
        </pc:spChg>
        <pc:picChg chg="add del mod">
          <ac:chgData name="Daryl Cronk" userId="863b0ae2-5a8d-4ac2-bec5-b40cd8023697" providerId="ADAL" clId="{05D0137C-9480-4F8A-8ACC-92FC686B8D6D}" dt="2024-06-10T21:03:57.134" v="6826" actId="478"/>
          <ac:picMkLst>
            <pc:docMk/>
            <pc:sldMk cId="4032227524" sldId="12408"/>
            <ac:picMk id="2" creationId="{E1AD75F6-DF9A-9474-1B62-403E34B4D7FA}"/>
          </ac:picMkLst>
        </pc:picChg>
        <pc:picChg chg="del">
          <ac:chgData name="Daryl Cronk" userId="863b0ae2-5a8d-4ac2-bec5-b40cd8023697" providerId="ADAL" clId="{05D0137C-9480-4F8A-8ACC-92FC686B8D6D}" dt="2024-06-08T20:39:04.733" v="1091" actId="478"/>
          <ac:picMkLst>
            <pc:docMk/>
            <pc:sldMk cId="4032227524" sldId="12408"/>
            <ac:picMk id="6" creationId="{5C2C7551-871A-E673-F0FD-EB4F8D0DE29C}"/>
          </ac:picMkLst>
        </pc:picChg>
        <pc:picChg chg="add mod">
          <ac:chgData name="Daryl Cronk" userId="863b0ae2-5a8d-4ac2-bec5-b40cd8023697" providerId="ADAL" clId="{05D0137C-9480-4F8A-8ACC-92FC686B8D6D}" dt="2024-06-10T21:04:26.842" v="6837" actId="14100"/>
          <ac:picMkLst>
            <pc:docMk/>
            <pc:sldMk cId="4032227524" sldId="12408"/>
            <ac:picMk id="6" creationId="{702657C8-EF4E-6C58-F82B-7505D3F21A63}"/>
          </ac:picMkLst>
        </pc:picChg>
        <pc:extLst>
          <p:ext xmlns:p="http://schemas.openxmlformats.org/presentationml/2006/main" uri="{D6D511B9-2390-475A-947B-AFAB55BFBCF1}">
            <pc226:cmChg xmlns:pc226="http://schemas.microsoft.com/office/powerpoint/2022/06/main/command" chg="del mod">
              <pc226:chgData name="Daryl Cronk" userId="863b0ae2-5a8d-4ac2-bec5-b40cd8023697" providerId="ADAL" clId="{05D0137C-9480-4F8A-8ACC-92FC686B8D6D}" dt="2024-06-10T21:06:59.375" v="6863"/>
              <pc2:cmMkLst xmlns:pc2="http://schemas.microsoft.com/office/powerpoint/2019/9/main/command">
                <pc:docMk/>
                <pc:sldMk cId="4032227524" sldId="12408"/>
                <pc2:cmMk id="{D4F6D418-6693-4014-9A16-D455B8354AD9}"/>
              </pc2:cmMkLst>
            </pc226:cmChg>
            <pc226:cmChg xmlns:pc226="http://schemas.microsoft.com/office/powerpoint/2022/06/main/command" chg="del">
              <pc226:chgData name="Daryl Cronk" userId="863b0ae2-5a8d-4ac2-bec5-b40cd8023697" providerId="ADAL" clId="{05D0137C-9480-4F8A-8ACC-92FC686B8D6D}" dt="2024-06-10T21:07:01.213" v="6864"/>
              <pc2:cmMkLst xmlns:pc2="http://schemas.microsoft.com/office/powerpoint/2019/9/main/command">
                <pc:docMk/>
                <pc:sldMk cId="4032227524" sldId="12408"/>
                <pc2:cmMk id="{76F2F24E-D06E-4D12-A1E6-8C66B11AEF29}"/>
              </pc2:cmMkLst>
            </pc226:cmChg>
          </p:ext>
        </pc:extLst>
      </pc:sldChg>
      <pc:sldChg chg="addSp delSp modSp mod ord">
        <pc:chgData name="Daryl Cronk" userId="863b0ae2-5a8d-4ac2-bec5-b40cd8023697" providerId="ADAL" clId="{05D0137C-9480-4F8A-8ACC-92FC686B8D6D}" dt="2024-06-10T18:38:43.473" v="6275" actId="6549"/>
        <pc:sldMkLst>
          <pc:docMk/>
          <pc:sldMk cId="4223504692" sldId="12409"/>
        </pc:sldMkLst>
        <pc:spChg chg="del">
          <ac:chgData name="Daryl Cronk" userId="863b0ae2-5a8d-4ac2-bec5-b40cd8023697" providerId="ADAL" clId="{05D0137C-9480-4F8A-8ACC-92FC686B8D6D}" dt="2024-06-07T20:44:17.998" v="153" actId="478"/>
          <ac:spMkLst>
            <pc:docMk/>
            <pc:sldMk cId="4223504692" sldId="12409"/>
            <ac:spMk id="2" creationId="{912A62E8-AECF-753E-44B5-0FC2449A8B2B}"/>
          </ac:spMkLst>
        </pc:spChg>
        <pc:spChg chg="mod">
          <ac:chgData name="Daryl Cronk" userId="863b0ae2-5a8d-4ac2-bec5-b40cd8023697" providerId="ADAL" clId="{05D0137C-9480-4F8A-8ACC-92FC686B8D6D}" dt="2024-06-09T19:46:15.596" v="2309" actId="6549"/>
          <ac:spMkLst>
            <pc:docMk/>
            <pc:sldMk cId="4223504692" sldId="12409"/>
            <ac:spMk id="3" creationId="{BF10A209-5304-1051-C3FB-67F74C7A034B}"/>
          </ac:spMkLst>
        </pc:spChg>
        <pc:spChg chg="mod">
          <ac:chgData name="Daryl Cronk" userId="863b0ae2-5a8d-4ac2-bec5-b40cd8023697" providerId="ADAL" clId="{05D0137C-9480-4F8A-8ACC-92FC686B8D6D}" dt="2024-06-10T18:37:37.431" v="6256" actId="6549"/>
          <ac:spMkLst>
            <pc:docMk/>
            <pc:sldMk cId="4223504692" sldId="12409"/>
            <ac:spMk id="4" creationId="{FB484689-59A1-1039-EB18-374E2B894C99}"/>
          </ac:spMkLst>
        </pc:spChg>
        <pc:spChg chg="del">
          <ac:chgData name="Daryl Cronk" userId="863b0ae2-5a8d-4ac2-bec5-b40cd8023697" providerId="ADAL" clId="{05D0137C-9480-4F8A-8ACC-92FC686B8D6D}" dt="2024-06-07T20:44:14.548" v="151" actId="478"/>
          <ac:spMkLst>
            <pc:docMk/>
            <pc:sldMk cId="4223504692" sldId="12409"/>
            <ac:spMk id="6" creationId="{49D6B171-960F-1333-57FB-89DF363D3205}"/>
          </ac:spMkLst>
        </pc:spChg>
        <pc:spChg chg="add mod">
          <ac:chgData name="Daryl Cronk" userId="863b0ae2-5a8d-4ac2-bec5-b40cd8023697" providerId="ADAL" clId="{05D0137C-9480-4F8A-8ACC-92FC686B8D6D}" dt="2024-06-10T18:38:43.473" v="6275" actId="6549"/>
          <ac:spMkLst>
            <pc:docMk/>
            <pc:sldMk cId="4223504692" sldId="12409"/>
            <ac:spMk id="10" creationId="{A42700E7-D91C-A6BB-A0BD-8519076356FF}"/>
          </ac:spMkLst>
        </pc:spChg>
        <pc:graphicFrameChg chg="add del mod">
          <ac:chgData name="Daryl Cronk" userId="863b0ae2-5a8d-4ac2-bec5-b40cd8023697" providerId="ADAL" clId="{05D0137C-9480-4F8A-8ACC-92FC686B8D6D}" dt="2024-06-09T19:45:24.600" v="2300"/>
          <ac:graphicFrameMkLst>
            <pc:docMk/>
            <pc:sldMk cId="4223504692" sldId="12409"/>
            <ac:graphicFrameMk id="5" creationId="{1067D40C-9544-2FAD-61B9-CD44468CBA80}"/>
          </ac:graphicFrameMkLst>
        </pc:graphicFrameChg>
        <pc:graphicFrameChg chg="add del mod">
          <ac:chgData name="Daryl Cronk" userId="863b0ae2-5a8d-4ac2-bec5-b40cd8023697" providerId="ADAL" clId="{05D0137C-9480-4F8A-8ACC-92FC686B8D6D}" dt="2024-06-09T19:45:24.600" v="2300"/>
          <ac:graphicFrameMkLst>
            <pc:docMk/>
            <pc:sldMk cId="4223504692" sldId="12409"/>
            <ac:graphicFrameMk id="7" creationId="{C1A7AE51-459B-4A9B-9036-2DAC61FF3762}"/>
          </ac:graphicFrameMkLst>
        </pc:graphicFrameChg>
        <pc:picChg chg="del">
          <ac:chgData name="Daryl Cronk" userId="863b0ae2-5a8d-4ac2-bec5-b40cd8023697" providerId="ADAL" clId="{05D0137C-9480-4F8A-8ACC-92FC686B8D6D}" dt="2024-06-07T20:44:16.047" v="152" actId="478"/>
          <ac:picMkLst>
            <pc:docMk/>
            <pc:sldMk cId="4223504692" sldId="12409"/>
            <ac:picMk id="8" creationId="{67F4CF3C-47AC-2004-3AF4-0D4F73765640}"/>
          </ac:picMkLst>
        </pc:picChg>
        <pc:picChg chg="add mod">
          <ac:chgData name="Daryl Cronk" userId="863b0ae2-5a8d-4ac2-bec5-b40cd8023697" providerId="ADAL" clId="{05D0137C-9480-4F8A-8ACC-92FC686B8D6D}" dt="2024-06-09T19:45:41.491" v="2303" actId="14100"/>
          <ac:picMkLst>
            <pc:docMk/>
            <pc:sldMk cId="4223504692" sldId="12409"/>
            <ac:picMk id="9" creationId="{3A9B4BE0-18E0-B141-80CF-9652A620C351}"/>
          </ac:picMkLst>
        </pc:picChg>
      </pc:sldChg>
      <pc:sldChg chg="delSp modSp add mod">
        <pc:chgData name="Daryl Cronk" userId="863b0ae2-5a8d-4ac2-bec5-b40cd8023697" providerId="ADAL" clId="{05D0137C-9480-4F8A-8ACC-92FC686B8D6D}" dt="2024-06-09T19:59:07.829" v="3166" actId="6549"/>
        <pc:sldMkLst>
          <pc:docMk/>
          <pc:sldMk cId="2592990665" sldId="12410"/>
        </pc:sldMkLst>
        <pc:spChg chg="mod">
          <ac:chgData name="Daryl Cronk" userId="863b0ae2-5a8d-4ac2-bec5-b40cd8023697" providerId="ADAL" clId="{05D0137C-9480-4F8A-8ACC-92FC686B8D6D}" dt="2024-06-09T19:59:07.829" v="3166" actId="6549"/>
          <ac:spMkLst>
            <pc:docMk/>
            <pc:sldMk cId="2592990665" sldId="12410"/>
            <ac:spMk id="3" creationId="{49470421-4941-2D4A-22C1-6200AC27EF00}"/>
          </ac:spMkLst>
        </pc:spChg>
        <pc:spChg chg="del">
          <ac:chgData name="Daryl Cronk" userId="863b0ae2-5a8d-4ac2-bec5-b40cd8023697" providerId="ADAL" clId="{05D0137C-9480-4F8A-8ACC-92FC686B8D6D}" dt="2024-06-09T19:57:18.452" v="3122" actId="478"/>
          <ac:spMkLst>
            <pc:docMk/>
            <pc:sldMk cId="2592990665" sldId="12410"/>
            <ac:spMk id="10" creationId="{A6D21045-3779-5AE0-5AD8-DE28F4AF20E4}"/>
          </ac:spMkLst>
        </pc:spChg>
      </pc:sldChg>
      <pc:sldChg chg="addSp delSp modSp add mod">
        <pc:chgData name="Daryl Cronk" userId="863b0ae2-5a8d-4ac2-bec5-b40cd8023697" providerId="ADAL" clId="{05D0137C-9480-4F8A-8ACC-92FC686B8D6D}" dt="2024-06-09T20:00:24.186" v="3218" actId="20577"/>
        <pc:sldMkLst>
          <pc:docMk/>
          <pc:sldMk cId="1827494335" sldId="12411"/>
        </pc:sldMkLst>
        <pc:spChg chg="mod">
          <ac:chgData name="Daryl Cronk" userId="863b0ae2-5a8d-4ac2-bec5-b40cd8023697" providerId="ADAL" clId="{05D0137C-9480-4F8A-8ACC-92FC686B8D6D}" dt="2024-06-09T20:00:24.186" v="3218" actId="20577"/>
          <ac:spMkLst>
            <pc:docMk/>
            <pc:sldMk cId="1827494335" sldId="12411"/>
            <ac:spMk id="3" creationId="{49470421-4941-2D4A-22C1-6200AC27EF00}"/>
          </ac:spMkLst>
        </pc:spChg>
        <pc:picChg chg="del">
          <ac:chgData name="Daryl Cronk" userId="863b0ae2-5a8d-4ac2-bec5-b40cd8023697" providerId="ADAL" clId="{05D0137C-9480-4F8A-8ACC-92FC686B8D6D}" dt="2024-06-09T19:59:49.094" v="3168" actId="478"/>
          <ac:picMkLst>
            <pc:docMk/>
            <pc:sldMk cId="1827494335" sldId="12411"/>
            <ac:picMk id="2" creationId="{8EA6E407-3B7B-7D85-CE24-1D1AD99F8EA6}"/>
          </ac:picMkLst>
        </pc:picChg>
        <pc:picChg chg="add mod">
          <ac:chgData name="Daryl Cronk" userId="863b0ae2-5a8d-4ac2-bec5-b40cd8023697" providerId="ADAL" clId="{05D0137C-9480-4F8A-8ACC-92FC686B8D6D}" dt="2024-06-09T20:00:07.743" v="3171" actId="1076"/>
          <ac:picMkLst>
            <pc:docMk/>
            <pc:sldMk cId="1827494335" sldId="12411"/>
            <ac:picMk id="4" creationId="{26B226F4-C08D-F733-1533-9D60477296E1}"/>
          </ac:picMkLst>
        </pc:picChg>
        <pc:picChg chg="del">
          <ac:chgData name="Daryl Cronk" userId="863b0ae2-5a8d-4ac2-bec5-b40cd8023697" providerId="ADAL" clId="{05D0137C-9480-4F8A-8ACC-92FC686B8D6D}" dt="2024-06-09T19:59:50.489" v="3169" actId="478"/>
          <ac:picMkLst>
            <pc:docMk/>
            <pc:sldMk cId="1827494335" sldId="12411"/>
            <ac:picMk id="11" creationId="{98466182-7172-B816-DE85-5C566533EFE6}"/>
          </ac:picMkLst>
        </pc:picChg>
      </pc:sldChg>
      <pc:sldChg chg="addSp delSp modSp add mod">
        <pc:chgData name="Daryl Cronk" userId="863b0ae2-5a8d-4ac2-bec5-b40cd8023697" providerId="ADAL" clId="{05D0137C-9480-4F8A-8ACC-92FC686B8D6D}" dt="2024-06-09T20:07:34.545" v="3287" actId="12788"/>
        <pc:sldMkLst>
          <pc:docMk/>
          <pc:sldMk cId="3638929094" sldId="12412"/>
        </pc:sldMkLst>
        <pc:spChg chg="mod">
          <ac:chgData name="Daryl Cronk" userId="863b0ae2-5a8d-4ac2-bec5-b40cd8023697" providerId="ADAL" clId="{05D0137C-9480-4F8A-8ACC-92FC686B8D6D}" dt="2024-06-09T20:01:07.846" v="3251" actId="20577"/>
          <ac:spMkLst>
            <pc:docMk/>
            <pc:sldMk cId="3638929094" sldId="12412"/>
            <ac:spMk id="3" creationId="{49470421-4941-2D4A-22C1-6200AC27EF00}"/>
          </ac:spMkLst>
        </pc:spChg>
        <pc:picChg chg="add del mod">
          <ac:chgData name="Daryl Cronk" userId="863b0ae2-5a8d-4ac2-bec5-b40cd8023697" providerId="ADAL" clId="{05D0137C-9480-4F8A-8ACC-92FC686B8D6D}" dt="2024-06-09T20:05:45.170" v="3272" actId="478"/>
          <ac:picMkLst>
            <pc:docMk/>
            <pc:sldMk cId="3638929094" sldId="12412"/>
            <ac:picMk id="2" creationId="{15A5E8F2-A138-F461-FA53-2183D39CD944}"/>
          </ac:picMkLst>
        </pc:picChg>
        <pc:picChg chg="del">
          <ac:chgData name="Daryl Cronk" userId="863b0ae2-5a8d-4ac2-bec5-b40cd8023697" providerId="ADAL" clId="{05D0137C-9480-4F8A-8ACC-92FC686B8D6D}" dt="2024-06-09T20:01:10.119" v="3252" actId="478"/>
          <ac:picMkLst>
            <pc:docMk/>
            <pc:sldMk cId="3638929094" sldId="12412"/>
            <ac:picMk id="4" creationId="{26B226F4-C08D-F733-1533-9D60477296E1}"/>
          </ac:picMkLst>
        </pc:picChg>
        <pc:picChg chg="add del mod">
          <ac:chgData name="Daryl Cronk" userId="863b0ae2-5a8d-4ac2-bec5-b40cd8023697" providerId="ADAL" clId="{05D0137C-9480-4F8A-8ACC-92FC686B8D6D}" dt="2024-06-09T20:07:11.021" v="3283" actId="478"/>
          <ac:picMkLst>
            <pc:docMk/>
            <pc:sldMk cId="3638929094" sldId="12412"/>
            <ac:picMk id="5" creationId="{1A427D28-D331-8012-A8B9-89BEF14A7C3D}"/>
          </ac:picMkLst>
        </pc:picChg>
        <pc:picChg chg="add del">
          <ac:chgData name="Daryl Cronk" userId="863b0ae2-5a8d-4ac2-bec5-b40cd8023697" providerId="ADAL" clId="{05D0137C-9480-4F8A-8ACC-92FC686B8D6D}" dt="2024-06-09T20:07:25.549" v="3285" actId="478"/>
          <ac:picMkLst>
            <pc:docMk/>
            <pc:sldMk cId="3638929094" sldId="12412"/>
            <ac:picMk id="6" creationId="{732FFC93-76B8-008E-B782-17B7DB2A4C93}"/>
          </ac:picMkLst>
        </pc:picChg>
        <pc:picChg chg="add mod">
          <ac:chgData name="Daryl Cronk" userId="863b0ae2-5a8d-4ac2-bec5-b40cd8023697" providerId="ADAL" clId="{05D0137C-9480-4F8A-8ACC-92FC686B8D6D}" dt="2024-06-09T20:07:34.545" v="3287" actId="12788"/>
          <ac:picMkLst>
            <pc:docMk/>
            <pc:sldMk cId="3638929094" sldId="12412"/>
            <ac:picMk id="7" creationId="{7B495ABC-696B-07DE-E96E-4F23EE0EAEEA}"/>
          </ac:picMkLst>
        </pc:picChg>
      </pc:sldChg>
      <pc:sldChg chg="delSp modSp add del mod ord modShow">
        <pc:chgData name="Daryl Cronk" userId="863b0ae2-5a8d-4ac2-bec5-b40cd8023697" providerId="ADAL" clId="{05D0137C-9480-4F8A-8ACC-92FC686B8D6D}" dt="2024-06-10T18:32:01.010" v="6014" actId="47"/>
        <pc:sldMkLst>
          <pc:docMk/>
          <pc:sldMk cId="738777846" sldId="12413"/>
        </pc:sldMkLst>
        <pc:spChg chg="mod">
          <ac:chgData name="Daryl Cronk" userId="863b0ae2-5a8d-4ac2-bec5-b40cd8023697" providerId="ADAL" clId="{05D0137C-9480-4F8A-8ACC-92FC686B8D6D}" dt="2024-06-09T20:10:06.615" v="3331" actId="20577"/>
          <ac:spMkLst>
            <pc:docMk/>
            <pc:sldMk cId="738777846" sldId="12413"/>
            <ac:spMk id="3" creationId="{49470421-4941-2D4A-22C1-6200AC27EF00}"/>
          </ac:spMkLst>
        </pc:spChg>
        <pc:spChg chg="mod">
          <ac:chgData name="Daryl Cronk" userId="863b0ae2-5a8d-4ac2-bec5-b40cd8023697" providerId="ADAL" clId="{05D0137C-9480-4F8A-8ACC-92FC686B8D6D}" dt="2024-06-09T20:18:27.681" v="4107"/>
          <ac:spMkLst>
            <pc:docMk/>
            <pc:sldMk cId="738777846" sldId="12413"/>
            <ac:spMk id="6" creationId="{8BF04FDD-A231-0B5D-23DA-13C78178EA04}"/>
          </ac:spMkLst>
        </pc:spChg>
        <pc:picChg chg="del">
          <ac:chgData name="Daryl Cronk" userId="863b0ae2-5a8d-4ac2-bec5-b40cd8023697" providerId="ADAL" clId="{05D0137C-9480-4F8A-8ACC-92FC686B8D6D}" dt="2024-06-09T20:09:52.979" v="3311" actId="478"/>
          <ac:picMkLst>
            <pc:docMk/>
            <pc:sldMk cId="738777846" sldId="12413"/>
            <ac:picMk id="5" creationId="{097457A6-BA1A-0DF7-CA35-3B672EB6BD30}"/>
          </ac:picMkLst>
        </pc:picChg>
      </pc:sldChg>
      <pc:sldChg chg="addSp delSp modSp add mod">
        <pc:chgData name="Daryl Cronk" userId="863b0ae2-5a8d-4ac2-bec5-b40cd8023697" providerId="ADAL" clId="{05D0137C-9480-4F8A-8ACC-92FC686B8D6D}" dt="2024-06-09T20:22:29.938" v="4217" actId="478"/>
        <pc:sldMkLst>
          <pc:docMk/>
          <pc:sldMk cId="1999948889" sldId="12414"/>
        </pc:sldMkLst>
        <pc:spChg chg="mod">
          <ac:chgData name="Daryl Cronk" userId="863b0ae2-5a8d-4ac2-bec5-b40cd8023697" providerId="ADAL" clId="{05D0137C-9480-4F8A-8ACC-92FC686B8D6D}" dt="2024-06-09T20:12:18.947" v="3540" actId="20577"/>
          <ac:spMkLst>
            <pc:docMk/>
            <pc:sldMk cId="1999948889" sldId="12414"/>
            <ac:spMk id="3" creationId="{49470421-4941-2D4A-22C1-6200AC27EF00}"/>
          </ac:spMkLst>
        </pc:spChg>
        <pc:spChg chg="mod">
          <ac:chgData name="Daryl Cronk" userId="863b0ae2-5a8d-4ac2-bec5-b40cd8023697" providerId="ADAL" clId="{05D0137C-9480-4F8A-8ACC-92FC686B8D6D}" dt="2024-06-09T20:12:45.184" v="3612" actId="20577"/>
          <ac:spMkLst>
            <pc:docMk/>
            <pc:sldMk cId="1999948889" sldId="12414"/>
            <ac:spMk id="4" creationId="{ABB4280E-504F-D286-EE56-52C198AAB396}"/>
          </ac:spMkLst>
        </pc:spChg>
        <pc:spChg chg="del">
          <ac:chgData name="Daryl Cronk" userId="863b0ae2-5a8d-4ac2-bec5-b40cd8023697" providerId="ADAL" clId="{05D0137C-9480-4F8A-8ACC-92FC686B8D6D}" dt="2024-06-09T20:22:29.938" v="4217" actId="478"/>
          <ac:spMkLst>
            <pc:docMk/>
            <pc:sldMk cId="1999948889" sldId="12414"/>
            <ac:spMk id="8" creationId="{79F823FB-D6F1-A18E-F302-E500616E0F45}"/>
          </ac:spMkLst>
        </pc:spChg>
        <pc:picChg chg="del">
          <ac:chgData name="Daryl Cronk" userId="863b0ae2-5a8d-4ac2-bec5-b40cd8023697" providerId="ADAL" clId="{05D0137C-9480-4F8A-8ACC-92FC686B8D6D}" dt="2024-06-09T20:11:50.490" v="3489" actId="478"/>
          <ac:picMkLst>
            <pc:docMk/>
            <pc:sldMk cId="1999948889" sldId="12414"/>
            <ac:picMk id="2" creationId="{B8CBD5EE-1E98-B27B-6A43-13095D2AA41A}"/>
          </ac:picMkLst>
        </pc:picChg>
        <pc:picChg chg="add mod">
          <ac:chgData name="Daryl Cronk" userId="863b0ae2-5a8d-4ac2-bec5-b40cd8023697" providerId="ADAL" clId="{05D0137C-9480-4F8A-8ACC-92FC686B8D6D}" dt="2024-06-09T20:11:59.352" v="3491" actId="1076"/>
          <ac:picMkLst>
            <pc:docMk/>
            <pc:sldMk cId="1999948889" sldId="12414"/>
            <ac:picMk id="5" creationId="{D50791BB-C9BE-81C4-7150-4071F20CFBAC}"/>
          </ac:picMkLst>
        </pc:picChg>
      </pc:sldChg>
      <pc:sldChg chg="addSp delSp modSp add mod">
        <pc:chgData name="Daryl Cronk" userId="863b0ae2-5a8d-4ac2-bec5-b40cd8023697" providerId="ADAL" clId="{05D0137C-9480-4F8A-8ACC-92FC686B8D6D}" dt="2024-06-10T18:03:41.679" v="5033" actId="478"/>
        <pc:sldMkLst>
          <pc:docMk/>
          <pc:sldMk cId="828214309" sldId="12415"/>
        </pc:sldMkLst>
        <pc:spChg chg="mod">
          <ac:chgData name="Daryl Cronk" userId="863b0ae2-5a8d-4ac2-bec5-b40cd8023697" providerId="ADAL" clId="{05D0137C-9480-4F8A-8ACC-92FC686B8D6D}" dt="2024-06-09T20:14:14.552" v="3695" actId="20577"/>
          <ac:spMkLst>
            <pc:docMk/>
            <pc:sldMk cId="828214309" sldId="12415"/>
            <ac:spMk id="3" creationId="{49470421-4941-2D4A-22C1-6200AC27EF00}"/>
          </ac:spMkLst>
        </pc:spChg>
        <pc:spChg chg="mod">
          <ac:chgData name="Daryl Cronk" userId="863b0ae2-5a8d-4ac2-bec5-b40cd8023697" providerId="ADAL" clId="{05D0137C-9480-4F8A-8ACC-92FC686B8D6D}" dt="2024-06-10T18:03:30.855" v="5032" actId="6549"/>
          <ac:spMkLst>
            <pc:docMk/>
            <pc:sldMk cId="828214309" sldId="12415"/>
            <ac:spMk id="4" creationId="{ABB4280E-504F-D286-EE56-52C198AAB396}"/>
          </ac:spMkLst>
        </pc:spChg>
        <pc:spChg chg="del mod">
          <ac:chgData name="Daryl Cronk" userId="863b0ae2-5a8d-4ac2-bec5-b40cd8023697" providerId="ADAL" clId="{05D0137C-9480-4F8A-8ACC-92FC686B8D6D}" dt="2024-06-10T18:03:41.679" v="5033" actId="478"/>
          <ac:spMkLst>
            <pc:docMk/>
            <pc:sldMk cId="828214309" sldId="12415"/>
            <ac:spMk id="8" creationId="{79F823FB-D6F1-A18E-F302-E500616E0F45}"/>
          </ac:spMkLst>
        </pc:spChg>
        <pc:picChg chg="add mod">
          <ac:chgData name="Daryl Cronk" userId="863b0ae2-5a8d-4ac2-bec5-b40cd8023697" providerId="ADAL" clId="{05D0137C-9480-4F8A-8ACC-92FC686B8D6D}" dt="2024-06-09T20:13:10.864" v="3616" actId="1076"/>
          <ac:picMkLst>
            <pc:docMk/>
            <pc:sldMk cId="828214309" sldId="12415"/>
            <ac:picMk id="2" creationId="{715B19B2-72B7-F0B4-CDAB-567276CBC786}"/>
          </ac:picMkLst>
        </pc:picChg>
        <pc:picChg chg="del">
          <ac:chgData name="Daryl Cronk" userId="863b0ae2-5a8d-4ac2-bec5-b40cd8023697" providerId="ADAL" clId="{05D0137C-9480-4F8A-8ACC-92FC686B8D6D}" dt="2024-06-09T20:13:01.696" v="3614" actId="478"/>
          <ac:picMkLst>
            <pc:docMk/>
            <pc:sldMk cId="828214309" sldId="12415"/>
            <ac:picMk id="5" creationId="{D50791BB-C9BE-81C4-7150-4071F20CFBAC}"/>
          </ac:picMkLst>
        </pc:picChg>
      </pc:sldChg>
      <pc:sldChg chg="addSp delSp modSp add mod">
        <pc:chgData name="Daryl Cronk" userId="863b0ae2-5a8d-4ac2-bec5-b40cd8023697" providerId="ADAL" clId="{05D0137C-9480-4F8A-8ACC-92FC686B8D6D}" dt="2024-06-10T18:03:45.589" v="5034" actId="478"/>
        <pc:sldMkLst>
          <pc:docMk/>
          <pc:sldMk cId="4256133862" sldId="12416"/>
        </pc:sldMkLst>
        <pc:spChg chg="mod">
          <ac:chgData name="Daryl Cronk" userId="863b0ae2-5a8d-4ac2-bec5-b40cd8023697" providerId="ADAL" clId="{05D0137C-9480-4F8A-8ACC-92FC686B8D6D}" dt="2024-06-09T20:16:19.891" v="3987" actId="20577"/>
          <ac:spMkLst>
            <pc:docMk/>
            <pc:sldMk cId="4256133862" sldId="12416"/>
            <ac:spMk id="3" creationId="{49470421-4941-2D4A-22C1-6200AC27EF00}"/>
          </ac:spMkLst>
        </pc:spChg>
        <pc:spChg chg="mod">
          <ac:chgData name="Daryl Cronk" userId="863b0ae2-5a8d-4ac2-bec5-b40cd8023697" providerId="ADAL" clId="{05D0137C-9480-4F8A-8ACC-92FC686B8D6D}" dt="2024-06-09T20:16:40.610" v="4048" actId="20577"/>
          <ac:spMkLst>
            <pc:docMk/>
            <pc:sldMk cId="4256133862" sldId="12416"/>
            <ac:spMk id="4" creationId="{ABB4280E-504F-D286-EE56-52C198AAB396}"/>
          </ac:spMkLst>
        </pc:spChg>
        <pc:spChg chg="del">
          <ac:chgData name="Daryl Cronk" userId="863b0ae2-5a8d-4ac2-bec5-b40cd8023697" providerId="ADAL" clId="{05D0137C-9480-4F8A-8ACC-92FC686B8D6D}" dt="2024-06-10T18:03:45.589" v="5034" actId="478"/>
          <ac:spMkLst>
            <pc:docMk/>
            <pc:sldMk cId="4256133862" sldId="12416"/>
            <ac:spMk id="8" creationId="{79F823FB-D6F1-A18E-F302-E500616E0F45}"/>
          </ac:spMkLst>
        </pc:spChg>
        <pc:picChg chg="del">
          <ac:chgData name="Daryl Cronk" userId="863b0ae2-5a8d-4ac2-bec5-b40cd8023697" providerId="ADAL" clId="{05D0137C-9480-4F8A-8ACC-92FC686B8D6D}" dt="2024-06-09T20:16:04.508" v="3953" actId="478"/>
          <ac:picMkLst>
            <pc:docMk/>
            <pc:sldMk cId="4256133862" sldId="12416"/>
            <ac:picMk id="2" creationId="{715B19B2-72B7-F0B4-CDAB-567276CBC786}"/>
          </ac:picMkLst>
        </pc:picChg>
        <pc:picChg chg="add mod">
          <ac:chgData name="Daryl Cronk" userId="863b0ae2-5a8d-4ac2-bec5-b40cd8023697" providerId="ADAL" clId="{05D0137C-9480-4F8A-8ACC-92FC686B8D6D}" dt="2024-06-09T20:16:08.500" v="3955" actId="1076"/>
          <ac:picMkLst>
            <pc:docMk/>
            <pc:sldMk cId="4256133862" sldId="12416"/>
            <ac:picMk id="5" creationId="{0E9F5521-2A67-2BB2-2C33-231763ADDDD4}"/>
          </ac:picMkLst>
        </pc:picChg>
      </pc:sldChg>
      <pc:sldChg chg="addSp delSp modSp add mod ord">
        <pc:chgData name="Daryl Cronk" userId="863b0ae2-5a8d-4ac2-bec5-b40cd8023697" providerId="ADAL" clId="{05D0137C-9480-4F8A-8ACC-92FC686B8D6D}" dt="2024-06-10T21:07:44.294" v="6903" actId="1037"/>
        <pc:sldMkLst>
          <pc:docMk/>
          <pc:sldMk cId="289332349" sldId="12417"/>
        </pc:sldMkLst>
        <pc:spChg chg="mod">
          <ac:chgData name="Daryl Cronk" userId="863b0ae2-5a8d-4ac2-bec5-b40cd8023697" providerId="ADAL" clId="{05D0137C-9480-4F8A-8ACC-92FC686B8D6D}" dt="2024-06-09T20:17:28.150" v="4098" actId="20577"/>
          <ac:spMkLst>
            <pc:docMk/>
            <pc:sldMk cId="289332349" sldId="12417"/>
            <ac:spMk id="4" creationId="{ABB4280E-504F-D286-EE56-52C198AAB396}"/>
          </ac:spMkLst>
        </pc:spChg>
        <pc:spChg chg="mod">
          <ac:chgData name="Daryl Cronk" userId="863b0ae2-5a8d-4ac2-bec5-b40cd8023697" providerId="ADAL" clId="{05D0137C-9480-4F8A-8ACC-92FC686B8D6D}" dt="2024-06-10T21:07:44.294" v="6903" actId="1037"/>
          <ac:spMkLst>
            <pc:docMk/>
            <pc:sldMk cId="289332349" sldId="12417"/>
            <ac:spMk id="5" creationId="{52913C50-4272-1373-7ACD-64B7521C72C4}"/>
          </ac:spMkLst>
        </pc:spChg>
        <pc:spChg chg="del">
          <ac:chgData name="Daryl Cronk" userId="863b0ae2-5a8d-4ac2-bec5-b40cd8023697" providerId="ADAL" clId="{05D0137C-9480-4F8A-8ACC-92FC686B8D6D}" dt="2024-06-09T20:17:35.516" v="4100" actId="478"/>
          <ac:spMkLst>
            <pc:docMk/>
            <pc:sldMk cId="289332349" sldId="12417"/>
            <ac:spMk id="7" creationId="{ABC810BC-C30C-1219-08D4-4CBD04ABA5D6}"/>
          </ac:spMkLst>
        </pc:spChg>
        <pc:picChg chg="add mod">
          <ac:chgData name="Daryl Cronk" userId="863b0ae2-5a8d-4ac2-bec5-b40cd8023697" providerId="ADAL" clId="{05D0137C-9480-4F8A-8ACC-92FC686B8D6D}" dt="2024-06-10T21:07:11.163" v="6869" actId="1035"/>
          <ac:picMkLst>
            <pc:docMk/>
            <pc:sldMk cId="289332349" sldId="12417"/>
            <ac:picMk id="2" creationId="{9CC4E725-3224-BEE3-8FD9-9E6BE8B6FD9E}"/>
          </ac:picMkLst>
        </pc:picChg>
        <pc:picChg chg="del">
          <ac:chgData name="Daryl Cronk" userId="863b0ae2-5a8d-4ac2-bec5-b40cd8023697" providerId="ADAL" clId="{05D0137C-9480-4F8A-8ACC-92FC686B8D6D}" dt="2024-06-09T20:17:33.718" v="4099" actId="478"/>
          <ac:picMkLst>
            <pc:docMk/>
            <pc:sldMk cId="289332349" sldId="12417"/>
            <ac:picMk id="2" creationId="{E1AD75F6-DF9A-9474-1B62-403E34B4D7FA}"/>
          </ac:picMkLst>
        </pc:picChg>
        <pc:picChg chg="add del mod">
          <ac:chgData name="Daryl Cronk" userId="863b0ae2-5a8d-4ac2-bec5-b40cd8023697" providerId="ADAL" clId="{05D0137C-9480-4F8A-8ACC-92FC686B8D6D}" dt="2024-06-10T21:06:35.210" v="6853" actId="478"/>
          <ac:picMkLst>
            <pc:docMk/>
            <pc:sldMk cId="289332349" sldId="12417"/>
            <ac:picMk id="6" creationId="{A0354C1F-609A-861B-14CB-26924C70C5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en-US" dirty="0"/>
          </a:p>
        </p:txBody>
      </p:sp>
      <p:sp>
        <p:nvSpPr>
          <p:cNvPr id="4" name="Footer Placeholder 3"/>
          <p:cNvSpPr>
            <a:spLocks noGrp="1"/>
          </p:cNvSpPr>
          <p:nvPr>
            <p:ph type="ftr" sz="quarter" idx="2"/>
          </p:nvPr>
        </p:nvSpPr>
        <p:spPr>
          <a:xfrm>
            <a:off x="1" y="8839015"/>
            <a:ext cx="3041968" cy="466911"/>
          </a:xfrm>
          <a:prstGeom prst="rect">
            <a:avLst/>
          </a:prstGeom>
        </p:spPr>
        <p:txBody>
          <a:bodyPr vert="horz" lIns="93272" tIns="46637" rIns="93272"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5"/>
            <a:ext cx="3041968" cy="466911"/>
          </a:xfrm>
          <a:prstGeom prst="rect">
            <a:avLst/>
          </a:prstGeom>
        </p:spPr>
        <p:txBody>
          <a:bodyPr vert="horz" lIns="93272" tIns="46637" rIns="93272" bIns="46637" rtlCol="0" anchor="b"/>
          <a:lstStyle>
            <a:lvl1pPr algn="r">
              <a:defRPr sz="1200"/>
            </a:lvl1pPr>
          </a:lstStyle>
          <a:p>
            <a:fld id="{8110298A-A03F-418F-998A-F7CA54F8BFE9}" type="slidenum">
              <a:rPr lang="en-US" smtClean="0"/>
              <a:t>‹#›</a:t>
            </a:fld>
            <a:endParaRPr lang="en-US" dirty="0"/>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id-ID"/>
          </a:p>
        </p:txBody>
      </p:sp>
      <p:sp>
        <p:nvSpPr>
          <p:cNvPr id="3" name="Date Placeholder 2"/>
          <p:cNvSpPr>
            <a:spLocks noGrp="1"/>
          </p:cNvSpPr>
          <p:nvPr>
            <p:ph type="dt" idx="1"/>
          </p:nvPr>
        </p:nvSpPr>
        <p:spPr>
          <a:xfrm>
            <a:off x="3976334" y="0"/>
            <a:ext cx="3041968" cy="466912"/>
          </a:xfrm>
          <a:prstGeom prst="rect">
            <a:avLst/>
          </a:prstGeom>
        </p:spPr>
        <p:txBody>
          <a:bodyPr vert="horz" lIns="93272" tIns="46637" rIns="93272" bIns="46637" rtlCol="0"/>
          <a:lstStyle>
            <a:lvl1pPr algn="r">
              <a:defRPr sz="1200"/>
            </a:lvl1pPr>
          </a:lstStyle>
          <a:p>
            <a:fld id="{CFFFF55F-8596-4ED6-A487-C5C49AFFE812}" type="datetimeFigureOut">
              <a:rPr lang="id-ID" smtClean="0"/>
              <a:t>11/06/24</a:t>
            </a:fld>
            <a:endParaRPr lang="id-ID"/>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72" tIns="46637" rIns="93272" bIns="46637" rtlCol="0" anchor="ctr"/>
          <a:lstStyle/>
          <a:p>
            <a:endParaRPr lang="id-ID"/>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2" tIns="46637" rIns="93272" bIns="466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1" y="8839015"/>
            <a:ext cx="3041968" cy="466911"/>
          </a:xfrm>
          <a:prstGeom prst="rect">
            <a:avLst/>
          </a:prstGeom>
        </p:spPr>
        <p:txBody>
          <a:bodyPr vert="horz" lIns="93272" tIns="46637" rIns="93272" bIns="46637" rtlCol="0" anchor="b"/>
          <a:lstStyle>
            <a:lvl1pPr algn="l">
              <a:defRPr sz="1200"/>
            </a:lvl1pPr>
          </a:lstStyle>
          <a:p>
            <a:endParaRPr lang="id-ID"/>
          </a:p>
        </p:txBody>
      </p:sp>
      <p:sp>
        <p:nvSpPr>
          <p:cNvPr id="7" name="Slide Number Placeholder 6"/>
          <p:cNvSpPr>
            <a:spLocks noGrp="1"/>
          </p:cNvSpPr>
          <p:nvPr>
            <p:ph type="sldNum" sz="quarter" idx="5"/>
          </p:nvPr>
        </p:nvSpPr>
        <p:spPr>
          <a:xfrm>
            <a:off x="3976334" y="8839015"/>
            <a:ext cx="3041968" cy="466911"/>
          </a:xfrm>
          <a:prstGeom prst="rect">
            <a:avLst/>
          </a:prstGeom>
        </p:spPr>
        <p:txBody>
          <a:bodyPr vert="horz" lIns="93272" tIns="46637" rIns="93272" bIns="46637"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889-FC57-45F5-8E6B-EF6BA069C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16DE0-5A95-4FED-A379-61B3B8E7A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40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337-273D-48D2-8C16-B201143FA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B092A-0FFC-4896-BDEC-BBBF91C00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F324F-146B-47BB-A954-307EDC70E6FD}"/>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5" name="Footer Placeholder 4">
            <a:extLst>
              <a:ext uri="{FF2B5EF4-FFF2-40B4-BE49-F238E27FC236}">
                <a16:creationId xmlns:a16="http://schemas.microsoft.com/office/drawing/2014/main" id="{21B00A64-E328-41E3-B7DA-5040A40D7721}"/>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8E4E864-C6BE-4B3D-9C9E-E8D467BEF175}"/>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74157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1D784-DECE-4DD3-9D52-ED55D1C2D5A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BBE89-D2D3-4877-A9DC-3FE4DEC8676B}"/>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7354-5536-4DE5-A77A-CA186B98EAD6}"/>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5" name="Footer Placeholder 4">
            <a:extLst>
              <a:ext uri="{FF2B5EF4-FFF2-40B4-BE49-F238E27FC236}">
                <a16:creationId xmlns:a16="http://schemas.microsoft.com/office/drawing/2014/main" id="{1DEA5DCF-79B7-4177-9F0B-A06A03C33D14}"/>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4523851-C948-409E-BCF8-053A13263289}"/>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210589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76087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97986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84A04-ADF8-4F71-8E46-54AE3D544DC4}" type="datetime1">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182484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TextBox 8">
            <a:extLst>
              <a:ext uri="{FF2B5EF4-FFF2-40B4-BE49-F238E27FC236}">
                <a16:creationId xmlns:a16="http://schemas.microsoft.com/office/drawing/2014/main" id="{8CE344D2-3FCD-45AC-8D76-621AD24DA000}"/>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0" name="Picture 9" descr="Logo&#10;&#10;Description automatically generated">
            <a:extLst>
              <a:ext uri="{FF2B5EF4-FFF2-40B4-BE49-F238E27FC236}">
                <a16:creationId xmlns:a16="http://schemas.microsoft.com/office/drawing/2014/main" id="{7DB276AB-D30F-4381-8F59-5518CA17B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85741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1" name="TextBox 10">
            <a:extLst>
              <a:ext uri="{FF2B5EF4-FFF2-40B4-BE49-F238E27FC236}">
                <a16:creationId xmlns:a16="http://schemas.microsoft.com/office/drawing/2014/main" id="{6553D4DF-6BB8-47FE-9FBD-8D26010DB615}"/>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2" name="Picture 11" descr="Logo&#10;&#10;Description automatically generated">
            <a:extLst>
              <a:ext uri="{FF2B5EF4-FFF2-40B4-BE49-F238E27FC236}">
                <a16:creationId xmlns:a16="http://schemas.microsoft.com/office/drawing/2014/main" id="{B9DBFB8D-7027-4F31-BAC0-1546EE8D7B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15265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984A04-ADF8-4F71-8E46-54AE3D544DC4}" type="datetime1">
              <a:rPr lang="en-US" smtClean="0"/>
              <a:t>6/11/24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83578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84A04-ADF8-4F71-8E46-54AE3D544DC4}" type="datetime1">
              <a:rPr lang="en-US" smtClean="0"/>
              <a:t>6/11/24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585014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TextBox 8">
            <a:extLst>
              <a:ext uri="{FF2B5EF4-FFF2-40B4-BE49-F238E27FC236}">
                <a16:creationId xmlns:a16="http://schemas.microsoft.com/office/drawing/2014/main" id="{3A74F7CF-901F-4D1B-B0CE-308474B6AA9C}"/>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0" name="Picture 9" descr="Logo&#10;&#10;Description automatically generated">
            <a:extLst>
              <a:ext uri="{FF2B5EF4-FFF2-40B4-BE49-F238E27FC236}">
                <a16:creationId xmlns:a16="http://schemas.microsoft.com/office/drawing/2014/main" id="{26B3EF5F-E0E7-4596-BA5E-2CDE8E236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61417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0673-86D0-4FD4-A34E-204E09F28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C3508-8BF5-4CB9-891D-11EA2CE6F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23FCA-B788-485A-8369-67ED9ED01607}"/>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5" name="Footer Placeholder 4">
            <a:extLst>
              <a:ext uri="{FF2B5EF4-FFF2-40B4-BE49-F238E27FC236}">
                <a16:creationId xmlns:a16="http://schemas.microsoft.com/office/drawing/2014/main" id="{D5FA2244-FAFB-4178-8187-74ED576C5ECE}"/>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F2E02A3-868C-4D83-845B-9B41BBDDA652}"/>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413182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TextBox 8">
            <a:extLst>
              <a:ext uri="{FF2B5EF4-FFF2-40B4-BE49-F238E27FC236}">
                <a16:creationId xmlns:a16="http://schemas.microsoft.com/office/drawing/2014/main" id="{77C89301-894E-457C-9073-B516B8612602}"/>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0" name="Picture 9" descr="Logo&#10;&#10;Description automatically generated">
            <a:extLst>
              <a:ext uri="{FF2B5EF4-FFF2-40B4-BE49-F238E27FC236}">
                <a16:creationId xmlns:a16="http://schemas.microsoft.com/office/drawing/2014/main" id="{1FF28C95-7830-4814-9683-978C93EDC4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56681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454679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6/11/24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693733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 -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712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 - Picture half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7070324" y="856034"/>
            <a:ext cx="5121677" cy="6001966"/>
          </a:xfrm>
        </p:spPr>
        <p:txBody>
          <a:bodyPr/>
          <a:lstStyle/>
          <a:p>
            <a:endParaRPr lang="en-US" dirty="0"/>
          </a:p>
        </p:txBody>
      </p:sp>
      <p:sp>
        <p:nvSpPr>
          <p:cNvPr id="7" name="Rectangle 6">
            <a:extLst>
              <a:ext uri="{FF2B5EF4-FFF2-40B4-BE49-F238E27FC236}">
                <a16:creationId xmlns:a16="http://schemas.microsoft.com/office/drawing/2014/main" id="{B810B77B-51B4-4710-8024-19E2F3539290}"/>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3DB321A1-0CF0-4634-88FA-690A2CD2939A}"/>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1" name="Picture 10" descr="Logo&#10;&#10;Description automatically generated">
            <a:extLst>
              <a:ext uri="{FF2B5EF4-FFF2-40B4-BE49-F238E27FC236}">
                <a16:creationId xmlns:a16="http://schemas.microsoft.com/office/drawing/2014/main" id="{9C173121-DE49-4F2E-A483-3E06EC3BF0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3098424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 - Big picture centered">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C1E0E71-5B85-406F-BE23-4D2270C4D18C}"/>
              </a:ext>
            </a:extLst>
          </p:cNvPr>
          <p:cNvSpPr>
            <a:spLocks noGrp="1"/>
          </p:cNvSpPr>
          <p:nvPr>
            <p:ph type="pic" sz="quarter" idx="10"/>
          </p:nvPr>
        </p:nvSpPr>
        <p:spPr bwMode="auto">
          <a:xfrm>
            <a:off x="723900" y="762000"/>
            <a:ext cx="107442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dirty="0"/>
          </a:p>
        </p:txBody>
      </p:sp>
    </p:spTree>
    <p:extLst>
      <p:ext uri="{BB962C8B-B14F-4D97-AF65-F5344CB8AC3E}">
        <p14:creationId xmlns:p14="http://schemas.microsoft.com/office/powerpoint/2010/main" val="2792989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97679A3-5B51-467E-AD2D-537F0F6CB8C3}"/>
              </a:ext>
            </a:extLst>
          </p:cNvPr>
          <p:cNvSpPr>
            <a:spLocks noGrp="1"/>
          </p:cNvSpPr>
          <p:nvPr>
            <p:ph type="pic" sz="quarter" idx="10"/>
          </p:nvPr>
        </p:nvSpPr>
        <p:spPr>
          <a:xfrm>
            <a:off x="6228523" y="1494183"/>
            <a:ext cx="241852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C8A4AD5C-8E7D-437A-8129-5B2E958A543F}"/>
              </a:ext>
            </a:extLst>
          </p:cNvPr>
          <p:cNvSpPr>
            <a:spLocks noGrp="1"/>
          </p:cNvSpPr>
          <p:nvPr>
            <p:ph type="pic" sz="quarter" idx="11"/>
          </p:nvPr>
        </p:nvSpPr>
        <p:spPr>
          <a:xfrm>
            <a:off x="8872332" y="1494184"/>
            <a:ext cx="241852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sp>
        <p:nvSpPr>
          <p:cNvPr id="11" name="TextBox 10">
            <a:extLst>
              <a:ext uri="{FF2B5EF4-FFF2-40B4-BE49-F238E27FC236}">
                <a16:creationId xmlns:a16="http://schemas.microsoft.com/office/drawing/2014/main" id="{B017BFE5-5523-481B-AC9F-E232B8FA8095}"/>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4" name="Picture 13" descr="Logo&#10;&#10;Description automatically generated">
            <a:extLst>
              <a:ext uri="{FF2B5EF4-FFF2-40B4-BE49-F238E27FC236}">
                <a16:creationId xmlns:a16="http://schemas.microsoft.com/office/drawing/2014/main" id="{0C599A1A-2F77-4F6D-AC98-DA9EBB0B97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65765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 - Cover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F3543-A024-4275-A93C-786A63935639}"/>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9" name="Picture 8" descr="Logo&#10;&#10;Description automatically generated">
            <a:extLst>
              <a:ext uri="{FF2B5EF4-FFF2-40B4-BE49-F238E27FC236}">
                <a16:creationId xmlns:a16="http://schemas.microsoft.com/office/drawing/2014/main" id="{442289CC-939E-40E1-BE98-EF63806897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3198535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 - Skinny pic bann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1" y="762000"/>
            <a:ext cx="12191999" cy="1790700"/>
          </a:xfrm>
        </p:spPr>
        <p:txBody>
          <a:bodyPr/>
          <a:lstStyle/>
          <a:p>
            <a:endParaRPr lang="en-US" dirty="0"/>
          </a:p>
        </p:txBody>
      </p:sp>
      <p:sp>
        <p:nvSpPr>
          <p:cNvPr id="7" name="Rectangle 6">
            <a:extLst>
              <a:ext uri="{FF2B5EF4-FFF2-40B4-BE49-F238E27FC236}">
                <a16:creationId xmlns:a16="http://schemas.microsoft.com/office/drawing/2014/main" id="{80B53035-DB7B-4B36-8B45-7B5F726A4A47}"/>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E9D15A78-35C5-4233-AA5C-B5CB4B8E1838}"/>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3" name="Picture 12" descr="Logo&#10;&#10;Description automatically generated">
            <a:extLst>
              <a:ext uri="{FF2B5EF4-FFF2-40B4-BE49-F238E27FC236}">
                <a16:creationId xmlns:a16="http://schemas.microsoft.com/office/drawing/2014/main" id="{3DA19766-C797-4250-A78D-B2B3767BF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528019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 - Picture quarter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8843264" y="0"/>
            <a:ext cx="3348737" cy="6858000"/>
          </a:xfrm>
        </p:spPr>
        <p:txBody>
          <a:bodyPr/>
          <a:lstStyle/>
          <a:p>
            <a:endParaRPr lang="en-US" dirty="0"/>
          </a:p>
        </p:txBody>
      </p:sp>
      <p:sp>
        <p:nvSpPr>
          <p:cNvPr id="9" name="Rectangle 8">
            <a:extLst>
              <a:ext uri="{FF2B5EF4-FFF2-40B4-BE49-F238E27FC236}">
                <a16:creationId xmlns:a16="http://schemas.microsoft.com/office/drawing/2014/main" id="{A95D47E4-7A41-4919-8783-37300ED58237}"/>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62ED6030-7371-4507-A023-69CC3950B680}"/>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3" name="Picture 12" descr="Logo&#10;&#10;Description automatically generated">
            <a:extLst>
              <a:ext uri="{FF2B5EF4-FFF2-40B4-BE49-F238E27FC236}">
                <a16:creationId xmlns:a16="http://schemas.microsoft.com/office/drawing/2014/main" id="{C61669F4-962C-48C3-92E4-2589269609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68303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8C7B-D8EE-4A11-9FBB-9C2C86DF4CD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20D6D-499A-44D0-90C1-ECC243EC296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1DFC5-981A-4E6D-BD59-AB52ACF5E5A4}"/>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5" name="Footer Placeholder 4">
            <a:extLst>
              <a:ext uri="{FF2B5EF4-FFF2-40B4-BE49-F238E27FC236}">
                <a16:creationId xmlns:a16="http://schemas.microsoft.com/office/drawing/2014/main" id="{C5207274-6461-4202-9A05-E9FA54805FD0}"/>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F60D9A0-5933-4CD1-841F-4844F7EFA0D4}"/>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4106900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2E7FFC4-1474-44E0-89BD-1D0A77CE7757}"/>
              </a:ext>
            </a:extLst>
          </p:cNvPr>
          <p:cNvSpPr>
            <a:spLocks noGrp="1"/>
          </p:cNvSpPr>
          <p:nvPr>
            <p:ph type="pic" sz="quarter" idx="10"/>
          </p:nvPr>
        </p:nvSpPr>
        <p:spPr>
          <a:xfrm>
            <a:off x="5763684" y="762001"/>
            <a:ext cx="2563283" cy="1674813"/>
          </a:xfrm>
        </p:spPr>
        <p:txBody>
          <a:bodyPr/>
          <a:lstStyle/>
          <a:p>
            <a:endParaRPr lang="en-US" dirty="0"/>
          </a:p>
        </p:txBody>
      </p:sp>
      <p:sp>
        <p:nvSpPr>
          <p:cNvPr id="12" name="Picture Placeholder 11">
            <a:extLst>
              <a:ext uri="{FF2B5EF4-FFF2-40B4-BE49-F238E27FC236}">
                <a16:creationId xmlns:a16="http://schemas.microsoft.com/office/drawing/2014/main" id="{0016C335-4F6F-4599-A9BD-D61AE8BE5B99}"/>
              </a:ext>
            </a:extLst>
          </p:cNvPr>
          <p:cNvSpPr>
            <a:spLocks noGrp="1"/>
          </p:cNvSpPr>
          <p:nvPr>
            <p:ph type="pic" sz="quarter" idx="11"/>
          </p:nvPr>
        </p:nvSpPr>
        <p:spPr>
          <a:xfrm>
            <a:off x="5763684" y="2620964"/>
            <a:ext cx="2563283" cy="3468687"/>
          </a:xfrm>
        </p:spPr>
        <p:txBody>
          <a:bodyPr/>
          <a:lstStyle/>
          <a:p>
            <a:endParaRPr lang="en-US" dirty="0"/>
          </a:p>
        </p:txBody>
      </p:sp>
      <p:sp>
        <p:nvSpPr>
          <p:cNvPr id="14" name="Picture Placeholder 13">
            <a:extLst>
              <a:ext uri="{FF2B5EF4-FFF2-40B4-BE49-F238E27FC236}">
                <a16:creationId xmlns:a16="http://schemas.microsoft.com/office/drawing/2014/main" id="{7D03668C-786F-4F66-A30A-7C9C8FCE4645}"/>
              </a:ext>
            </a:extLst>
          </p:cNvPr>
          <p:cNvSpPr>
            <a:spLocks noGrp="1"/>
          </p:cNvSpPr>
          <p:nvPr>
            <p:ph type="pic" sz="quarter" idx="12"/>
          </p:nvPr>
        </p:nvSpPr>
        <p:spPr>
          <a:xfrm>
            <a:off x="8564034" y="768350"/>
            <a:ext cx="3627967" cy="5321300"/>
          </a:xfrm>
        </p:spPr>
        <p:txBody>
          <a:bodyPr/>
          <a:lstStyle/>
          <a:p>
            <a:endParaRPr lang="en-US" dirty="0"/>
          </a:p>
        </p:txBody>
      </p:sp>
      <p:sp>
        <p:nvSpPr>
          <p:cNvPr id="7" name="Rectangle 6">
            <a:extLst>
              <a:ext uri="{FF2B5EF4-FFF2-40B4-BE49-F238E27FC236}">
                <a16:creationId xmlns:a16="http://schemas.microsoft.com/office/drawing/2014/main" id="{6AD17ABF-E5FE-4F89-ADAE-32B176423962}"/>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AD38A8C4-73D2-497B-B77D-7A8DBCEA8A82}"/>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7" name="Picture 16" descr="Logo&#10;&#10;Description automatically generated">
            <a:extLst>
              <a:ext uri="{FF2B5EF4-FFF2-40B4-BE49-F238E27FC236}">
                <a16:creationId xmlns:a16="http://schemas.microsoft.com/office/drawing/2014/main" id="{15357B7A-379A-49F0-A372-E60B5AFD2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552917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 - Text with tab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7CB3E6-5805-4BD6-8997-9930E6A0275B}"/>
              </a:ext>
            </a:extLst>
          </p:cNvPr>
          <p:cNvSpPr>
            <a:spLocks noGrp="1"/>
          </p:cNvSpPr>
          <p:nvPr>
            <p:ph type="pic" sz="quarter" idx="10"/>
          </p:nvPr>
        </p:nvSpPr>
        <p:spPr>
          <a:xfrm>
            <a:off x="4927601" y="2145792"/>
            <a:ext cx="6540500" cy="3950208"/>
          </a:xfrm>
        </p:spPr>
        <p:txBody>
          <a:bodyPr/>
          <a:lstStyle/>
          <a:p>
            <a:endParaRPr lang="en-US" dirty="0"/>
          </a:p>
        </p:txBody>
      </p:sp>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723901" y="971716"/>
            <a:ext cx="4203697" cy="333425"/>
          </a:xfrm>
        </p:spPr>
        <p:txBody>
          <a:bodyPr>
            <a:noAutofit/>
          </a:bodyPr>
          <a:lstStyle>
            <a:lvl1pPr marL="0" indent="0">
              <a:buNone/>
              <a:defRPr sz="2400" b="1" cap="all" baseline="0">
                <a:solidFill>
                  <a:srgbClr val="002060"/>
                </a:solidFill>
                <a:latin typeface="Roboto Light" panose="02000000000000000000" pitchFamily="2"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723901" y="1346646"/>
            <a:ext cx="4203700" cy="333375"/>
          </a:xfrm>
        </p:spPr>
        <p:txBody>
          <a:bodyPr>
            <a:normAutofit/>
          </a:bodyPr>
          <a:lstStyle>
            <a:lvl1pPr marL="0" indent="0">
              <a:buNone/>
              <a:defRPr sz="1500">
                <a:solidFill>
                  <a:schemeClr val="bg1">
                    <a:lumMod val="50000"/>
                  </a:schemeClr>
                </a:solidFill>
                <a:latin typeface="Roboto Light" panose="02000000000000000000" pitchFamily="2" charset="0"/>
              </a:defRPr>
            </a:lvl1pPr>
            <a:lvl2pPr marL="457200" indent="0">
              <a:buNone/>
              <a:defRPr/>
            </a:lvl2pPr>
          </a:lstStyle>
          <a:p>
            <a:pPr lvl="0"/>
            <a:r>
              <a:rPr lang="en-US" dirty="0"/>
              <a:t>Subtitle</a:t>
            </a:r>
          </a:p>
        </p:txBody>
      </p:sp>
      <p:sp>
        <p:nvSpPr>
          <p:cNvPr id="19" name="Text Placeholder 18">
            <a:extLst>
              <a:ext uri="{FF2B5EF4-FFF2-40B4-BE49-F238E27FC236}">
                <a16:creationId xmlns:a16="http://schemas.microsoft.com/office/drawing/2014/main" id="{4A92CB31-7F10-4AFD-8BD1-F8B3ECD11B79}"/>
              </a:ext>
            </a:extLst>
          </p:cNvPr>
          <p:cNvSpPr>
            <a:spLocks noGrp="1"/>
          </p:cNvSpPr>
          <p:nvPr>
            <p:ph type="body" sz="quarter" idx="13" hasCustomPrompt="1"/>
          </p:nvPr>
        </p:nvSpPr>
        <p:spPr>
          <a:xfrm>
            <a:off x="723901" y="2209800"/>
            <a:ext cx="3568700" cy="1276350"/>
          </a:xfrm>
        </p:spPr>
        <p:txBody>
          <a:bodyPr>
            <a:normAutofit/>
          </a:bodyPr>
          <a:lstStyle>
            <a:lvl1pPr marL="0" indent="0">
              <a:lnSpc>
                <a:spcPct val="130000"/>
              </a:lnSpc>
              <a:buNone/>
              <a:defRPr sz="1100" b="1">
                <a:solidFill>
                  <a:srgbClr val="002060"/>
                </a:solidFill>
                <a:latin typeface="Roboto Light" panose="02000000000000000000" pitchFamily="2" charset="0"/>
              </a:defRPr>
            </a:lvl1pPr>
          </a:lstStyle>
          <a:p>
            <a:pPr lvl="0"/>
            <a:r>
              <a:rPr lang="en-US" dirty="0"/>
              <a:t>Callout</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723900" y="3486150"/>
            <a:ext cx="3581400" cy="2609850"/>
          </a:xfrm>
        </p:spPr>
        <p:txBody>
          <a:bodyPr>
            <a:normAutofit/>
          </a:bodyPr>
          <a:lstStyle>
            <a:lvl1pPr marL="0" indent="0">
              <a:lnSpc>
                <a:spcPct val="130000"/>
              </a:lnSpc>
              <a:buNone/>
              <a:defRPr sz="950">
                <a:solidFill>
                  <a:schemeClr val="tx1"/>
                </a:solidFill>
                <a:latin typeface="Roboto Light" panose="02000000000000000000" pitchFamily="2"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98EABDA7-48A9-4A6E-A613-77780094ABE4}"/>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20" name="Picture 19" descr="Logo&#10;&#10;Description automatically generated">
            <a:extLst>
              <a:ext uri="{FF2B5EF4-FFF2-40B4-BE49-F238E27FC236}">
                <a16:creationId xmlns:a16="http://schemas.microsoft.com/office/drawing/2014/main" id="{636F1971-A2CC-4833-92EC-D219742A95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788149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 - All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723901" y="971716"/>
            <a:ext cx="4203697" cy="333425"/>
          </a:xfrm>
        </p:spPr>
        <p:txBody>
          <a:bodyPr>
            <a:noAutofit/>
          </a:bodyPr>
          <a:lstStyle>
            <a:lvl1pPr marL="0" indent="0">
              <a:buNone/>
              <a:defRPr sz="2400" b="1" cap="all" baseline="0">
                <a:solidFill>
                  <a:srgbClr val="002060"/>
                </a:solidFill>
                <a:latin typeface="Roboto Light" panose="02000000000000000000" pitchFamily="2"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723901" y="1346646"/>
            <a:ext cx="4203700" cy="333375"/>
          </a:xfrm>
        </p:spPr>
        <p:txBody>
          <a:bodyPr>
            <a:normAutofit/>
          </a:bodyPr>
          <a:lstStyle>
            <a:lvl1pPr marL="0" indent="0">
              <a:buNone/>
              <a:defRPr sz="1500">
                <a:solidFill>
                  <a:schemeClr val="bg1">
                    <a:lumMod val="50000"/>
                  </a:schemeClr>
                </a:solidFill>
                <a:latin typeface="Roboto Light" panose="02000000000000000000" pitchFamily="2" charset="0"/>
              </a:defRPr>
            </a:lvl1pPr>
            <a:lvl2pPr marL="457200" indent="0">
              <a:buNone/>
              <a:defRPr/>
            </a:lvl2pPr>
          </a:lstStyle>
          <a:p>
            <a:pPr lvl="0"/>
            <a:r>
              <a:rPr lang="en-US" dirty="0"/>
              <a:t>Subtitle</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723900" y="2552700"/>
            <a:ext cx="4889683" cy="3543300"/>
          </a:xfrm>
        </p:spPr>
        <p:txBody>
          <a:bodyPr>
            <a:normAutofit/>
          </a:bodyPr>
          <a:lstStyle>
            <a:lvl1pPr marL="0" indent="0">
              <a:lnSpc>
                <a:spcPct val="130000"/>
              </a:lnSpc>
              <a:buNone/>
              <a:defRPr sz="950">
                <a:solidFill>
                  <a:schemeClr val="tx1"/>
                </a:solidFill>
                <a:latin typeface="Roboto Light" panose="02000000000000000000" pitchFamily="2"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20">
            <a:extLst>
              <a:ext uri="{FF2B5EF4-FFF2-40B4-BE49-F238E27FC236}">
                <a16:creationId xmlns:a16="http://schemas.microsoft.com/office/drawing/2014/main" id="{06B37FF0-AC22-419F-A2EE-AD837928FC93}"/>
              </a:ext>
            </a:extLst>
          </p:cNvPr>
          <p:cNvSpPr>
            <a:spLocks noGrp="1"/>
          </p:cNvSpPr>
          <p:nvPr>
            <p:ph type="body" sz="quarter" idx="15" hasCustomPrompt="1"/>
          </p:nvPr>
        </p:nvSpPr>
        <p:spPr>
          <a:xfrm>
            <a:off x="6569648" y="2552700"/>
            <a:ext cx="4888992" cy="3543300"/>
          </a:xfrm>
        </p:spPr>
        <p:txBody>
          <a:bodyPr>
            <a:normAutofit/>
          </a:bodyPr>
          <a:lstStyle>
            <a:lvl1pPr marL="0" indent="0">
              <a:lnSpc>
                <a:spcPct val="130000"/>
              </a:lnSpc>
              <a:buNone/>
              <a:defRPr sz="950">
                <a:solidFill>
                  <a:schemeClr val="tx1"/>
                </a:solidFill>
                <a:latin typeface="Roboto Light" panose="02000000000000000000" pitchFamily="2" charset="0"/>
              </a:defRPr>
            </a:lvl1pPr>
          </a:lstStyle>
          <a:p>
            <a:pPr lvl="0"/>
            <a:r>
              <a:rPr lang="en-US" dirty="0"/>
              <a:t>Body text</a:t>
            </a:r>
          </a:p>
        </p:txBody>
      </p:sp>
      <p:sp>
        <p:nvSpPr>
          <p:cNvPr id="14" name="TextBox 13">
            <a:extLst>
              <a:ext uri="{FF2B5EF4-FFF2-40B4-BE49-F238E27FC236}">
                <a16:creationId xmlns:a16="http://schemas.microsoft.com/office/drawing/2014/main" id="{E1D60A2A-1B3E-4581-BA03-B3C593DDC56B}"/>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9" name="Picture 18" descr="Logo&#10;&#10;Description automatically generated">
            <a:extLst>
              <a:ext uri="{FF2B5EF4-FFF2-40B4-BE49-F238E27FC236}">
                <a16:creationId xmlns:a16="http://schemas.microsoft.com/office/drawing/2014/main" id="{0D247E48-F9D2-416B-B976-3166B9E48F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899126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373063" y="380999"/>
            <a:ext cx="11445875"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dirty="0"/>
          </a:p>
        </p:txBody>
      </p:sp>
    </p:spTree>
    <p:extLst>
      <p:ext uri="{BB962C8B-B14F-4D97-AF65-F5344CB8AC3E}">
        <p14:creationId xmlns:p14="http://schemas.microsoft.com/office/powerpoint/2010/main" val="22778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2" y="0"/>
            <a:ext cx="12191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60110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or Bullets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34F9-DF8A-42FE-A224-A1DD1C0AD587}"/>
              </a:ext>
            </a:extLst>
          </p:cNvPr>
          <p:cNvSpPr>
            <a:spLocks noGrp="1"/>
          </p:cNvSpPr>
          <p:nvPr>
            <p:ph type="title"/>
          </p:nvPr>
        </p:nvSpPr>
        <p:spPr>
          <a:xfrm>
            <a:off x="381000" y="355599"/>
            <a:ext cx="10620375" cy="72360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053CFE61-E372-46C4-A70E-ED31A3260CBE}"/>
              </a:ext>
            </a:extLst>
          </p:cNvPr>
          <p:cNvSpPr>
            <a:spLocks noGrp="1"/>
          </p:cNvSpPr>
          <p:nvPr>
            <p:ph type="sldNum" sz="quarter" idx="10"/>
          </p:nvPr>
        </p:nvSpPr>
        <p:spPr/>
        <p:txBody>
          <a:bodyPr/>
          <a:lstStyle>
            <a:lvl1pPr>
              <a:defRPr>
                <a:solidFill>
                  <a:srgbClr val="4A4A4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690848-3B57-41CD-8700-B59C9376205F}" type="slidenum">
              <a:rPr kumimoji="0" lang="en-GB" sz="1800" b="0" i="0" u="none" strike="noStrike" kern="1200" cap="none" spc="0" normalizeH="0" baseline="0" noProof="0" smtClean="0">
                <a:ln>
                  <a:noFill/>
                </a:ln>
                <a:solidFill>
                  <a:srgbClr val="4A4A4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4A4A4A"/>
              </a:solidFill>
              <a:effectLst/>
              <a:uLnTx/>
              <a:uFillTx/>
              <a:latin typeface="Calibri" panose="020F0502020204030204"/>
              <a:ea typeface="+mn-ea"/>
              <a:cs typeface="+mn-cs"/>
            </a:endParaRPr>
          </a:p>
        </p:txBody>
      </p:sp>
      <p:sp>
        <p:nvSpPr>
          <p:cNvPr id="9" name="Text Placeholder 16">
            <a:extLst>
              <a:ext uri="{FF2B5EF4-FFF2-40B4-BE49-F238E27FC236}">
                <a16:creationId xmlns:a16="http://schemas.microsoft.com/office/drawing/2014/main" id="{3A5DB5E9-04FA-423A-884B-92B84DF1F653}"/>
              </a:ext>
            </a:extLst>
          </p:cNvPr>
          <p:cNvSpPr>
            <a:spLocks noGrp="1"/>
          </p:cNvSpPr>
          <p:nvPr>
            <p:ph type="body" sz="quarter" idx="13"/>
          </p:nvPr>
        </p:nvSpPr>
        <p:spPr>
          <a:xfrm>
            <a:off x="381000" y="1371600"/>
            <a:ext cx="11353800" cy="4889500"/>
          </a:xfrm>
          <a:prstGeom prst="rect">
            <a:avLst/>
          </a:prstGeom>
        </p:spPr>
        <p:txBody>
          <a:bodyPr/>
          <a:lstStyle>
            <a:lvl1pPr marL="285750" indent="-285750">
              <a:buClr>
                <a:srgbClr val="4BABD7"/>
              </a:buClr>
              <a:buSzPct val="150000"/>
              <a:buFont typeface="Arial" panose="020B0604020202020204" pitchFamily="34" charset="0"/>
              <a:buChar char="•"/>
              <a:defRPr sz="1800">
                <a:latin typeface="Segoe UI" panose="020B0502040204020203" pitchFamily="34" charset="0"/>
                <a:cs typeface="Segoe UI" panose="020B0502040204020203" pitchFamily="34" charset="0"/>
              </a:defRPr>
            </a:lvl1pPr>
            <a:lvl2pPr marL="7429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2pPr>
            <a:lvl3pPr marL="1200150" indent="-285750">
              <a:buClr>
                <a:srgbClr val="4BABD7"/>
              </a:buClr>
              <a:buSzPct val="100000"/>
              <a:buFont typeface="Wingdings" panose="05000000000000000000" pitchFamily="2" charset="2"/>
              <a:buChar char="§"/>
              <a:defRPr sz="1800">
                <a:latin typeface="Segoe UI" panose="020B0502040204020203" pitchFamily="34" charset="0"/>
                <a:cs typeface="Segoe UI" panose="020B0502040204020203" pitchFamily="34" charset="0"/>
              </a:defRPr>
            </a:lvl3pPr>
            <a:lvl4pPr marL="1657350" indent="-285750">
              <a:buClr>
                <a:srgbClr val="4BABD7"/>
              </a:buClr>
              <a:buSzPct val="100000"/>
              <a:buFont typeface="Arial" panose="020B0604020202020204" pitchFamily="34" charset="0"/>
              <a:buChar char="•"/>
              <a:defRPr sz="1800">
                <a:latin typeface="Segoe UI" panose="020B0502040204020203" pitchFamily="34" charset="0"/>
                <a:cs typeface="Segoe UI" panose="020B0502040204020203" pitchFamily="34" charset="0"/>
              </a:defRPr>
            </a:lvl4pPr>
            <a:lvl5pPr marL="21145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3614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_only">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3" name="TextBox 12">
            <a:extLst>
              <a:ext uri="{FF2B5EF4-FFF2-40B4-BE49-F238E27FC236}">
                <a16:creationId xmlns:a16="http://schemas.microsoft.com/office/drawing/2014/main" id="{A9F24F1F-606A-1E4F-9BC2-0948035B8EEA}"/>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 2022 CoStar Group</a:t>
            </a:r>
          </a:p>
        </p:txBody>
      </p:sp>
      <p:pic>
        <p:nvPicPr>
          <p:cNvPr id="15" name="Picture 14">
            <a:extLst>
              <a:ext uri="{FF2B5EF4-FFF2-40B4-BE49-F238E27FC236}">
                <a16:creationId xmlns:a16="http://schemas.microsoft.com/office/drawing/2014/main" id="{25153B3D-D44C-6640-A1E5-4C2E7B65F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4" name="Slide Number Placeholder 3">
            <a:extLst>
              <a:ext uri="{FF2B5EF4-FFF2-40B4-BE49-F238E27FC236}">
                <a16:creationId xmlns:a16="http://schemas.microsoft.com/office/drawing/2014/main" id="{3E6B2766-6131-B842-9B18-045578CC30EF}"/>
              </a:ext>
            </a:extLst>
          </p:cNvPr>
          <p:cNvSpPr>
            <a:spLocks noGrp="1"/>
          </p:cNvSpPr>
          <p:nvPr>
            <p:ph type="sldNum" sz="quarter" idx="15"/>
          </p:nvPr>
        </p:nvSpPr>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5734969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hart">
    <p:bg>
      <p:bgPr>
        <a:solidFill>
          <a:schemeClr val="bg1"/>
        </a:solidFill>
        <a:effectLst/>
      </p:bgPr>
    </p:bg>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586936" y="1548033"/>
            <a:ext cx="10972800" cy="4668125"/>
          </a:xfrm>
          <a:prstGeom prst="rect">
            <a:avLst/>
          </a:prstGeom>
        </p:spPr>
        <p:txBody>
          <a:bodyPr>
            <a:normAutofit/>
          </a:bodyPr>
          <a:lstStyle>
            <a:lvl1pPr marL="0" indent="0">
              <a:buNone/>
              <a:defRPr sz="1400">
                <a:solidFill>
                  <a:schemeClr val="tx1"/>
                </a:solidFill>
              </a:defRPr>
            </a:lvl1pPr>
          </a:lstStyle>
          <a:p>
            <a:pPr lvl="0"/>
            <a:r>
              <a:rPr lang="en-US" noProof="0" dirty="0"/>
              <a:t>Click icon to add chart</a:t>
            </a:r>
          </a:p>
        </p:txBody>
      </p:sp>
      <p:sp>
        <p:nvSpPr>
          <p:cNvPr id="9"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10"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5" name="TextBox 14">
            <a:extLst>
              <a:ext uri="{FF2B5EF4-FFF2-40B4-BE49-F238E27FC236}">
                <a16:creationId xmlns:a16="http://schemas.microsoft.com/office/drawing/2014/main" id="{8D1CD48B-3AEB-BE41-A129-ABCFA5E8C911}"/>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 2022 CoStar Group</a:t>
            </a:r>
          </a:p>
        </p:txBody>
      </p:sp>
      <p:pic>
        <p:nvPicPr>
          <p:cNvPr id="20" name="Picture 19">
            <a:extLst>
              <a:ext uri="{FF2B5EF4-FFF2-40B4-BE49-F238E27FC236}">
                <a16:creationId xmlns:a16="http://schemas.microsoft.com/office/drawing/2014/main" id="{69B5EC53-52FC-FA4B-A1BB-A8D5B47E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2" name="Slide Number Placeholder 1">
            <a:extLst>
              <a:ext uri="{FF2B5EF4-FFF2-40B4-BE49-F238E27FC236}">
                <a16:creationId xmlns:a16="http://schemas.microsoft.com/office/drawing/2014/main" id="{55CE7B01-ADF3-DA4C-9BEA-28D51A69CAAE}"/>
              </a:ext>
            </a:extLst>
          </p:cNvPr>
          <p:cNvSpPr>
            <a:spLocks noGrp="1"/>
          </p:cNvSpPr>
          <p:nvPr>
            <p:ph type="sldNum" sz="quarter" idx="14"/>
          </p:nvPr>
        </p:nvSpPr>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63892558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or Bullets (2 Column)">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F20D161-5B79-4E79-8A3C-75BDB2C8617C}"/>
              </a:ext>
            </a:extLst>
          </p:cNvPr>
          <p:cNvSpPr>
            <a:spLocks noGrp="1"/>
          </p:cNvSpPr>
          <p:nvPr>
            <p:ph type="body" sz="quarter" idx="15"/>
          </p:nvPr>
        </p:nvSpPr>
        <p:spPr>
          <a:xfrm>
            <a:off x="6154800" y="1383632"/>
            <a:ext cx="5580000" cy="4889500"/>
          </a:xfrm>
          <a:prstGeom prst="rect">
            <a:avLst/>
          </a:prstGeom>
        </p:spPr>
        <p:txBody>
          <a:bodyPr/>
          <a:lstStyle>
            <a:lvl1pPr marL="285750" indent="-285750">
              <a:buClr>
                <a:srgbClr val="4BABD7"/>
              </a:buClr>
              <a:buSzPct val="150000"/>
              <a:buFont typeface="Arial" panose="020B0604020202020204" pitchFamily="34" charset="0"/>
              <a:buChar char="•"/>
              <a:defRPr sz="1800">
                <a:latin typeface="Segoe UI" panose="020B0502040204020203" pitchFamily="34" charset="0"/>
                <a:cs typeface="Segoe UI" panose="020B0502040204020203" pitchFamily="34" charset="0"/>
              </a:defRPr>
            </a:lvl1pPr>
            <a:lvl2pPr marL="7429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2pPr>
            <a:lvl3pPr marL="1200150" indent="-285750">
              <a:buClr>
                <a:srgbClr val="4BABD7"/>
              </a:buClr>
              <a:buSzPct val="100000"/>
              <a:buFont typeface="Wingdings" panose="05000000000000000000" pitchFamily="2" charset="2"/>
              <a:buChar char="§"/>
              <a:defRPr sz="1800">
                <a:latin typeface="Segoe UI" panose="020B0502040204020203" pitchFamily="34" charset="0"/>
                <a:cs typeface="Segoe UI" panose="020B0502040204020203" pitchFamily="34" charset="0"/>
              </a:defRPr>
            </a:lvl3pPr>
            <a:lvl4pPr marL="1657350" indent="-285750">
              <a:buClr>
                <a:srgbClr val="4BABD7"/>
              </a:buClr>
              <a:buSzPct val="100000"/>
              <a:buFont typeface="Arial" panose="020B0604020202020204" pitchFamily="34" charset="0"/>
              <a:buChar char="•"/>
              <a:defRPr sz="1800">
                <a:latin typeface="Segoe UI" panose="020B0502040204020203" pitchFamily="34" charset="0"/>
                <a:cs typeface="Segoe UI" panose="020B0502040204020203" pitchFamily="34" charset="0"/>
              </a:defRPr>
            </a:lvl4pPr>
            <a:lvl5pPr marL="21145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0D9234F9-DF8A-42FE-A224-A1DD1C0AD587}"/>
              </a:ext>
            </a:extLst>
          </p:cNvPr>
          <p:cNvSpPr>
            <a:spLocks noGrp="1"/>
          </p:cNvSpPr>
          <p:nvPr>
            <p:ph type="title"/>
          </p:nvPr>
        </p:nvSpPr>
        <p:spPr>
          <a:xfrm>
            <a:off x="381000" y="355599"/>
            <a:ext cx="10620375" cy="72360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053CFE61-E372-46C4-A70E-ED31A3260CBE}"/>
              </a:ext>
            </a:extLst>
          </p:cNvPr>
          <p:cNvSpPr>
            <a:spLocks noGrp="1"/>
          </p:cNvSpPr>
          <p:nvPr>
            <p:ph type="sldNum" sz="quarter" idx="10"/>
          </p:nvPr>
        </p:nvSpPr>
        <p:spPr/>
        <p:txBody>
          <a:bodyPr/>
          <a:lstStyle>
            <a:lvl1pPr>
              <a:defRPr>
                <a:solidFill>
                  <a:srgbClr val="4A4A4A"/>
                </a:solidFill>
              </a:defRPr>
            </a:lvl1pPr>
          </a:lstStyle>
          <a:p>
            <a:fld id="{AD690848-3B57-41CD-8700-B59C9376205F}" type="slidenum">
              <a:rPr lang="en-GB" smtClean="0"/>
              <a:pPr/>
              <a:t>‹#›</a:t>
            </a:fld>
            <a:endParaRPr lang="en-GB" dirty="0"/>
          </a:p>
        </p:txBody>
      </p:sp>
      <p:sp>
        <p:nvSpPr>
          <p:cNvPr id="5" name="Text Placeholder 16">
            <a:extLst>
              <a:ext uri="{FF2B5EF4-FFF2-40B4-BE49-F238E27FC236}">
                <a16:creationId xmlns:a16="http://schemas.microsoft.com/office/drawing/2014/main" id="{03C23B0D-3514-4BA1-8DB1-85E694C4034B}"/>
              </a:ext>
            </a:extLst>
          </p:cNvPr>
          <p:cNvSpPr>
            <a:spLocks noGrp="1"/>
          </p:cNvSpPr>
          <p:nvPr>
            <p:ph type="body" sz="quarter" idx="14"/>
          </p:nvPr>
        </p:nvSpPr>
        <p:spPr>
          <a:xfrm>
            <a:off x="381000" y="1383632"/>
            <a:ext cx="5580000" cy="4889500"/>
          </a:xfrm>
          <a:prstGeom prst="rect">
            <a:avLst/>
          </a:prstGeom>
        </p:spPr>
        <p:txBody>
          <a:bodyPr/>
          <a:lstStyle>
            <a:lvl1pPr marL="285750" indent="-285750">
              <a:buClr>
                <a:srgbClr val="4BABD7"/>
              </a:buClr>
              <a:buSzPct val="150000"/>
              <a:buFont typeface="Arial" panose="020B0604020202020204" pitchFamily="34" charset="0"/>
              <a:buChar char="•"/>
              <a:defRPr sz="1800">
                <a:latin typeface="Segoe UI" panose="020B0502040204020203" pitchFamily="34" charset="0"/>
                <a:cs typeface="Segoe UI" panose="020B0502040204020203" pitchFamily="34" charset="0"/>
              </a:defRPr>
            </a:lvl1pPr>
            <a:lvl2pPr marL="7429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2pPr>
            <a:lvl3pPr marL="1200150" indent="-285750">
              <a:buClr>
                <a:srgbClr val="4BABD7"/>
              </a:buClr>
              <a:buSzPct val="100000"/>
              <a:buFont typeface="Wingdings" panose="05000000000000000000" pitchFamily="2" charset="2"/>
              <a:buChar char="§"/>
              <a:defRPr sz="1800">
                <a:latin typeface="Segoe UI" panose="020B0502040204020203" pitchFamily="34" charset="0"/>
                <a:cs typeface="Segoe UI" panose="020B0502040204020203" pitchFamily="34" charset="0"/>
              </a:defRPr>
            </a:lvl3pPr>
            <a:lvl4pPr marL="1657350" indent="-285750">
              <a:buClr>
                <a:srgbClr val="4BABD7"/>
              </a:buClr>
              <a:buSzPct val="100000"/>
              <a:buFont typeface="Arial" panose="020B0604020202020204" pitchFamily="34" charset="0"/>
              <a:buChar char="•"/>
              <a:defRPr sz="1800">
                <a:latin typeface="Segoe UI" panose="020B0502040204020203" pitchFamily="34" charset="0"/>
                <a:cs typeface="Segoe UI" panose="020B0502040204020203" pitchFamily="34" charset="0"/>
              </a:defRPr>
            </a:lvl4pPr>
            <a:lvl5pPr marL="21145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9238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E438-5CB8-4717-B90F-BA35D71E7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382D8-2935-4BA9-BF3A-2E232AB3FE07}"/>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B899D-0E63-4ED0-879E-CE64139B3C7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6A84-ED2F-44DA-B9B7-B1A93F1DAF86}"/>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6" name="Footer Placeholder 5">
            <a:extLst>
              <a:ext uri="{FF2B5EF4-FFF2-40B4-BE49-F238E27FC236}">
                <a16:creationId xmlns:a16="http://schemas.microsoft.com/office/drawing/2014/main" id="{EED08883-4071-40FB-A56B-04155E9BAB37}"/>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25ED62D-FEEC-4D48-9CA4-87A63DAEE071}"/>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14981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8A1F-76E9-4BB5-B00B-8D6ED9C3D4D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92A78-684A-49C9-AAD2-83436027ADD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A4DBE-6D7F-4469-B511-BE7F7F8D562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AF256-281F-4D63-8561-AB72F718E69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0F18D-750E-44B6-B59D-ED1BE07869C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E305F-F1D2-42A5-8E32-30826B12D8C3}"/>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8" name="Footer Placeholder 7">
            <a:extLst>
              <a:ext uri="{FF2B5EF4-FFF2-40B4-BE49-F238E27FC236}">
                <a16:creationId xmlns:a16="http://schemas.microsoft.com/office/drawing/2014/main" id="{7285990E-30D2-488C-9391-97778671863D}"/>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D06DD978-F9B2-45EF-899B-33CF1AFAF6C2}"/>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31314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2FE-91F6-4C55-B549-C4CB1CDF0E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46C1B-ABB9-4D8E-895F-FB93B403B19E}"/>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4" name="Footer Placeholder 3">
            <a:extLst>
              <a:ext uri="{FF2B5EF4-FFF2-40B4-BE49-F238E27FC236}">
                <a16:creationId xmlns:a16="http://schemas.microsoft.com/office/drawing/2014/main" id="{70CF55CB-8C35-4DE5-BD37-E8FF98FCC0FD}"/>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159D995-57F1-4641-8F98-E3CDEC1B9160}"/>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84545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2D7B0-1671-441F-AD3E-662C60909F0B}"/>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3" name="Footer Placeholder 2">
            <a:extLst>
              <a:ext uri="{FF2B5EF4-FFF2-40B4-BE49-F238E27FC236}">
                <a16:creationId xmlns:a16="http://schemas.microsoft.com/office/drawing/2014/main" id="{AA5E9D7F-C30B-4F18-813C-20ACBCA5566C}"/>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FA34576-3BDF-4B70-AFE7-614E997F5828}"/>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27698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6F62-EC34-4E3F-882B-F1F5FFF86D0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7C9A-4A78-44B3-A9BC-15BB9C6AFA5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B6C5E-1550-44F1-A23A-63123F4256D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87F91-EA52-4C10-9568-28CE1CD31F11}"/>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6" name="Footer Placeholder 5">
            <a:extLst>
              <a:ext uri="{FF2B5EF4-FFF2-40B4-BE49-F238E27FC236}">
                <a16:creationId xmlns:a16="http://schemas.microsoft.com/office/drawing/2014/main" id="{2300E8F3-2A81-4884-A8F5-DD2AA9D6626B}"/>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14B664E-F9DA-4345-A543-DA2AF20E609C}"/>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9999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9D13-746D-40DA-9186-BD6013A2EB3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5F7F1D-EC95-4831-A49B-7FAFE1BBBA6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669678-CEE6-46F5-915D-E46E84F2B0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2F8D1-F3E1-4B81-A528-D1A784597EB6}"/>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6/11/24</a:t>
            </a:fld>
            <a:endParaRPr lang="en-US" dirty="0"/>
          </a:p>
        </p:txBody>
      </p:sp>
      <p:sp>
        <p:nvSpPr>
          <p:cNvPr id="6" name="Footer Placeholder 5">
            <a:extLst>
              <a:ext uri="{FF2B5EF4-FFF2-40B4-BE49-F238E27FC236}">
                <a16:creationId xmlns:a16="http://schemas.microsoft.com/office/drawing/2014/main" id="{76B2D116-61EF-4859-B627-3FE9A598CFC1}"/>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F654A9C-98F9-4B0D-9387-822C263E0223}"/>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130881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2DCBD-EF34-4084-BCDB-2A97D1C7F20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7E7B56-B973-4F59-BC00-9595A7E0B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8E37403E-700E-41B0-B825-272725A009A1}"/>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3EEACC99-A3A2-4508-84A3-FFE7F5C8802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326153097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84A04-ADF8-4F71-8E46-54AE3D544DC4}" type="datetime1">
              <a:rPr lang="en-US" smtClean="0"/>
              <a:t>6/11/24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5755480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51" r:id="rId16"/>
    <p:sldLayoutId id="2147484035" r:id="rId17"/>
    <p:sldLayoutId id="2147484034" r:id="rId18"/>
    <p:sldLayoutId id="2147484010" r:id="rId19"/>
    <p:sldLayoutId id="2147484036" r:id="rId20"/>
    <p:sldLayoutId id="2147484038" r:id="rId21"/>
    <p:sldLayoutId id="2147484017" r:id="rId22"/>
    <p:sldLayoutId id="2147483798" r:id="rId23"/>
    <p:sldLayoutId id="2147484068" r:id="rId24"/>
    <p:sldLayoutId id="2147484069" r:id="rId25"/>
    <p:sldLayoutId id="2147484070" r:id="rId26"/>
    <p:sldLayoutId id="2147484071"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456" userDrawn="1">
          <p15:clr>
            <a:srgbClr val="F26B43"/>
          </p15:clr>
        </p15:guide>
        <p15:guide id="3" pos="2712" userDrawn="1">
          <p15:clr>
            <a:srgbClr val="F26B43"/>
          </p15:clr>
        </p15:guide>
        <p15:guide id="4" pos="4968" userDrawn="1">
          <p15:clr>
            <a:srgbClr val="F26B43"/>
          </p15:clr>
        </p15:guide>
        <p15:guide id="5" pos="7224" userDrawn="1">
          <p15:clr>
            <a:srgbClr val="F26B43"/>
          </p15:clr>
        </p15:guide>
        <p15:guide id="6" orient="horz" pos="2712" userDrawn="1">
          <p15:clr>
            <a:srgbClr val="F26B43"/>
          </p15:clr>
        </p15:guide>
        <p15:guide id="7" orient="horz" pos="1608" userDrawn="1">
          <p15:clr>
            <a:srgbClr val="F26B43"/>
          </p15:clr>
        </p15:guide>
        <p15:guide id="8" orient="horz" pos="480" userDrawn="1">
          <p15:clr>
            <a:srgbClr val="F26B43"/>
          </p15:clr>
        </p15:guide>
        <p15:guide id="9" pos="3840" userDrawn="1">
          <p15:clr>
            <a:srgbClr val="F26B43"/>
          </p15:clr>
        </p15:guide>
        <p15:guide id="10"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266A57F-C8E7-4A35-9950-41946A2146BC}"/>
              </a:ext>
            </a:extLst>
          </p:cNvPr>
          <p:cNvSpPr txBox="1"/>
          <p:nvPr/>
        </p:nvSpPr>
        <p:spPr>
          <a:xfrm>
            <a:off x="644877" y="4705582"/>
            <a:ext cx="3282512" cy="307777"/>
          </a:xfrm>
          <a:prstGeom prst="rect">
            <a:avLst/>
          </a:prstGeom>
          <a:noFill/>
        </p:spPr>
        <p:txBody>
          <a:bodyPr wrap="square" rtlCol="0">
            <a:spAutoFit/>
          </a:bodyPr>
          <a:lstStyle/>
          <a:p>
            <a:r>
              <a:rPr lang="en-US" sz="1400" dirty="0">
                <a:solidFill>
                  <a:schemeClr val="bg1"/>
                </a:solidFill>
                <a:latin typeface="Roboto Light" panose="02000000000000000000" pitchFamily="2" charset="0"/>
                <a:ea typeface="Roboto Light" panose="02000000000000000000" pitchFamily="2" charset="0"/>
              </a:rPr>
              <a:t>Prepared for:</a:t>
            </a:r>
          </a:p>
        </p:txBody>
      </p:sp>
      <p:sp>
        <p:nvSpPr>
          <p:cNvPr id="17" name="TextBox 16">
            <a:extLst>
              <a:ext uri="{FF2B5EF4-FFF2-40B4-BE49-F238E27FC236}">
                <a16:creationId xmlns:a16="http://schemas.microsoft.com/office/drawing/2014/main" id="{7E71AB87-C1E4-4A03-A210-81D2E869510B}"/>
              </a:ext>
            </a:extLst>
          </p:cNvPr>
          <p:cNvSpPr txBox="1"/>
          <p:nvPr/>
        </p:nvSpPr>
        <p:spPr>
          <a:xfrm>
            <a:off x="745762" y="5091973"/>
            <a:ext cx="3282512" cy="307777"/>
          </a:xfrm>
          <a:prstGeom prst="rect">
            <a:avLst/>
          </a:prstGeom>
          <a:noFill/>
        </p:spPr>
        <p:txBody>
          <a:bodyPr wrap="square" rtlCol="0">
            <a:spAutoFit/>
          </a:bodyPr>
          <a:lstStyle/>
          <a:p>
            <a:r>
              <a:rPr lang="en-US" sz="1400" dirty="0">
                <a:solidFill>
                  <a:schemeClr val="bg1"/>
                </a:solidFill>
                <a:latin typeface="Roboto Light" panose="02000000000000000000" pitchFamily="2" charset="0"/>
                <a:ea typeface="Roboto Light" panose="02000000000000000000" pitchFamily="2" charset="0"/>
              </a:rPr>
              <a:t>Prepared for:</a:t>
            </a:r>
          </a:p>
        </p:txBody>
      </p:sp>
      <p:pic>
        <p:nvPicPr>
          <p:cNvPr id="3" name="Picture 2" descr="A picture containing water, outdoor, sky, grass&#10;&#10;Description automatically generated">
            <a:extLst>
              <a:ext uri="{FF2B5EF4-FFF2-40B4-BE49-F238E27FC236}">
                <a16:creationId xmlns:a16="http://schemas.microsoft.com/office/drawing/2014/main" id="{235067DC-8796-4373-A45F-22DE32D6B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 y="1"/>
            <a:ext cx="12194146" cy="6857999"/>
          </a:xfrm>
          <a:prstGeom prst="rect">
            <a:avLst/>
          </a:prstGeom>
        </p:spPr>
      </p:pic>
      <p:sp>
        <p:nvSpPr>
          <p:cNvPr id="15" name="Shape 1606">
            <a:extLst>
              <a:ext uri="{FF2B5EF4-FFF2-40B4-BE49-F238E27FC236}">
                <a16:creationId xmlns:a16="http://schemas.microsoft.com/office/drawing/2014/main" id="{AAFD8166-99AA-4C6C-AFD5-939CEFC0D1B3}"/>
              </a:ext>
            </a:extLst>
          </p:cNvPr>
          <p:cNvSpPr/>
          <p:nvPr/>
        </p:nvSpPr>
        <p:spPr>
          <a:xfrm>
            <a:off x="0" y="-2568"/>
            <a:ext cx="12192000" cy="6858000"/>
          </a:xfrm>
          <a:prstGeom prst="rect">
            <a:avLst/>
          </a:prstGeom>
          <a:solidFill>
            <a:srgbClr val="002060">
              <a:alpha val="93000"/>
            </a:srgbClr>
          </a:solidFill>
          <a:ln w="12700">
            <a:miter lim="400000"/>
          </a:ln>
        </p:spPr>
        <p:txBody>
          <a:bodyPr lIns="25400" tIns="25400" rIns="25400" bIns="25400" anchor="ctr"/>
          <a:lstStyle/>
          <a:p>
            <a:pPr>
              <a:defRPr sz="3200">
                <a:solidFill>
                  <a:srgbClr val="FFFFFF"/>
                </a:solidFill>
              </a:defRPr>
            </a:pPr>
            <a:endParaRPr sz="1600" dirty="0"/>
          </a:p>
        </p:txBody>
      </p:sp>
      <p:pic>
        <p:nvPicPr>
          <p:cNvPr id="20" name="Picture 19">
            <a:extLst>
              <a:ext uri="{FF2B5EF4-FFF2-40B4-BE49-F238E27FC236}">
                <a16:creationId xmlns:a16="http://schemas.microsoft.com/office/drawing/2014/main" id="{6975EAAB-9180-4F55-BD19-22F09B5B7E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25786"/>
          <a:stretch/>
        </p:blipFill>
        <p:spPr>
          <a:xfrm>
            <a:off x="644877" y="294547"/>
            <a:ext cx="3037437" cy="688698"/>
          </a:xfrm>
          <a:prstGeom prst="rect">
            <a:avLst/>
          </a:prstGeom>
        </p:spPr>
      </p:pic>
      <p:sp>
        <p:nvSpPr>
          <p:cNvPr id="21" name="TextBox 20">
            <a:extLst>
              <a:ext uri="{FF2B5EF4-FFF2-40B4-BE49-F238E27FC236}">
                <a16:creationId xmlns:a16="http://schemas.microsoft.com/office/drawing/2014/main" id="{AA2D2F9C-929C-4B68-BCA0-E919D59CE627}"/>
              </a:ext>
            </a:extLst>
          </p:cNvPr>
          <p:cNvSpPr txBox="1"/>
          <p:nvPr/>
        </p:nvSpPr>
        <p:spPr>
          <a:xfrm>
            <a:off x="797277" y="1547491"/>
            <a:ext cx="10552236" cy="1792798"/>
          </a:xfrm>
          <a:prstGeom prst="rect">
            <a:avLst/>
          </a:prstGeom>
          <a:noFill/>
        </p:spPr>
        <p:txBody>
          <a:bodyPr wrap="square" rtlCol="0">
            <a:spAutoFit/>
          </a:bodyPr>
          <a:lstStyle/>
          <a:p>
            <a:pPr>
              <a:spcAft>
                <a:spcPts val="300"/>
              </a:spcAft>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California’s Visitor Economy</a:t>
            </a:r>
          </a:p>
          <a:p>
            <a:r>
              <a:rPr lang="en-US" sz="4000" dirty="0">
                <a:solidFill>
                  <a:schemeClr val="bg1"/>
                </a:solidFill>
                <a:latin typeface="Roboto Light" panose="02000000000000000000" pitchFamily="2" charset="0"/>
                <a:ea typeface="Roboto Light" panose="02000000000000000000" pitchFamily="2" charset="0"/>
              </a:rPr>
              <a:t>Travel Forecast &amp; Key Drivers</a:t>
            </a:r>
          </a:p>
          <a:p>
            <a:r>
              <a:rPr lang="en-US" sz="2800" dirty="0">
                <a:solidFill>
                  <a:schemeClr val="bg1"/>
                </a:solidFill>
                <a:latin typeface="Roboto Light" panose="02000000000000000000" pitchFamily="2" charset="0"/>
                <a:ea typeface="Roboto Light" panose="02000000000000000000" pitchFamily="2" charset="0"/>
              </a:rPr>
              <a:t>June 2024</a:t>
            </a:r>
          </a:p>
        </p:txBody>
      </p:sp>
      <p:sp>
        <p:nvSpPr>
          <p:cNvPr id="22" name="TextBox 21">
            <a:extLst>
              <a:ext uri="{FF2B5EF4-FFF2-40B4-BE49-F238E27FC236}">
                <a16:creationId xmlns:a16="http://schemas.microsoft.com/office/drawing/2014/main" id="{C2C25522-CB80-4CC2-86AD-60058F0D5EB3}"/>
              </a:ext>
            </a:extLst>
          </p:cNvPr>
          <p:cNvSpPr txBox="1"/>
          <p:nvPr/>
        </p:nvSpPr>
        <p:spPr>
          <a:xfrm>
            <a:off x="898162" y="4780735"/>
            <a:ext cx="3282512" cy="307777"/>
          </a:xfrm>
          <a:prstGeom prst="rect">
            <a:avLst/>
          </a:prstGeom>
          <a:noFill/>
        </p:spPr>
        <p:txBody>
          <a:bodyPr wrap="square" rtlCol="0">
            <a:spAutoFit/>
          </a:bodyPr>
          <a:lstStyle/>
          <a:p>
            <a:r>
              <a:rPr lang="en-US" sz="1400" dirty="0">
                <a:solidFill>
                  <a:schemeClr val="bg1"/>
                </a:solidFill>
                <a:latin typeface="Roboto Light" panose="02000000000000000000" pitchFamily="2" charset="0"/>
                <a:ea typeface="Roboto Light" panose="02000000000000000000" pitchFamily="2" charset="0"/>
              </a:rPr>
              <a:t>Prepared for:</a:t>
            </a:r>
          </a:p>
        </p:txBody>
      </p:sp>
      <p:pic>
        <p:nvPicPr>
          <p:cNvPr id="7" name="Picture 6">
            <a:extLst>
              <a:ext uri="{FF2B5EF4-FFF2-40B4-BE49-F238E27FC236}">
                <a16:creationId xmlns:a16="http://schemas.microsoft.com/office/drawing/2014/main" id="{9B92DE4B-E4F4-4F3D-AB04-109DAB90836C}"/>
              </a:ext>
            </a:extLst>
          </p:cNvPr>
          <p:cNvPicPr>
            <a:picLocks noChangeAspect="1"/>
          </p:cNvPicPr>
          <p:nvPr/>
        </p:nvPicPr>
        <p:blipFill>
          <a:blip r:embed="rId4"/>
          <a:stretch>
            <a:fillRect/>
          </a:stretch>
        </p:blipFill>
        <p:spPr>
          <a:xfrm>
            <a:off x="991674" y="5135579"/>
            <a:ext cx="2511380" cy="1406373"/>
          </a:xfrm>
          <a:prstGeom prst="rect">
            <a:avLst/>
          </a:prstGeom>
        </p:spPr>
      </p:pic>
    </p:spTree>
    <p:extLst>
      <p:ext uri="{BB962C8B-B14F-4D97-AF65-F5344CB8AC3E}">
        <p14:creationId xmlns:p14="http://schemas.microsoft.com/office/powerpoint/2010/main" val="138734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281465"/>
            <a:ext cx="652935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World Economic Prospects Monthly</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866240"/>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Oxford Economics Macroeconomic Outlook, May 2024</a:t>
            </a:r>
          </a:p>
        </p:txBody>
      </p:sp>
      <p:sp>
        <p:nvSpPr>
          <p:cNvPr id="7" name="Rectangle 6">
            <a:extLst>
              <a:ext uri="{FF2B5EF4-FFF2-40B4-BE49-F238E27FC236}">
                <a16:creationId xmlns:a16="http://schemas.microsoft.com/office/drawing/2014/main" id="{0BB8F98D-A5AA-4DBA-AF0C-670690FBAF92}"/>
              </a:ext>
            </a:extLst>
          </p:cNvPr>
          <p:cNvSpPr/>
          <p:nvPr/>
        </p:nvSpPr>
        <p:spPr>
          <a:xfrm>
            <a:off x="724775" y="1451015"/>
            <a:ext cx="4999414" cy="4170950"/>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Economic growth withstands inflation and tight monetary policy</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We still anticipate a steady but unspectacular recovery in global economic activity this year. Our world GDP growth forecasts are little changed at 2.6% in 2024 and 2.8% in 2025. While recent inflation data have given some policymakers pause for thought, we still expect the European Central Bank (ECB) and Bank of England to cut policy rates in June, while the Federal Reserve now looks likely to follow in September.</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Recent economic data have not significantly altered our baseline view for growth prospects. Although the US economy grew a little more slowly in Q1 than we had anticipated, the big picture remains that the US is in the midst of a soft economic landing.</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In the absence of a substantial downside growth surprise, inflation and labor market developments remain key to when and how quickly advanced economy central banks lower policy rates. The Fed can take heart from the recent labor data, which suggest the risks of a renewed pick-up in wage growth are easing.</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But this only partially counters the concerns raised by the upside inflation surprises at the start of the year. Therefore, we expect the Fed to wait until September, rather than June, to cut rates. Both the ECB and the Bank of England can be more confident that underlying inflation pressures will ease further. We expect both will cut rates in June, before the Fed's next move.</a:t>
            </a:r>
          </a:p>
        </p:txBody>
      </p:sp>
      <p:pic>
        <p:nvPicPr>
          <p:cNvPr id="5" name="Picture 4">
            <a:extLst>
              <a:ext uri="{FF2B5EF4-FFF2-40B4-BE49-F238E27FC236}">
                <a16:creationId xmlns:a16="http://schemas.microsoft.com/office/drawing/2014/main" id="{B1316535-0DFD-4A05-9073-433ECE572691}"/>
              </a:ext>
            </a:extLst>
          </p:cNvPr>
          <p:cNvPicPr>
            <a:picLocks noChangeAspect="1"/>
          </p:cNvPicPr>
          <p:nvPr/>
        </p:nvPicPr>
        <p:blipFill>
          <a:blip r:embed="rId2"/>
          <a:stretch>
            <a:fillRect/>
          </a:stretch>
        </p:blipFill>
        <p:spPr>
          <a:xfrm>
            <a:off x="8068325" y="152405"/>
            <a:ext cx="4022397" cy="6675120"/>
          </a:xfrm>
          <a:prstGeom prst="rect">
            <a:avLst/>
          </a:prstGeom>
        </p:spPr>
      </p:pic>
    </p:spTree>
    <p:extLst>
      <p:ext uri="{BB962C8B-B14F-4D97-AF65-F5344CB8AC3E}">
        <p14:creationId xmlns:p14="http://schemas.microsoft.com/office/powerpoint/2010/main" val="410280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F33B6-D7CD-4F30-BE5E-4C7F70BC2C53}"/>
              </a:ext>
            </a:extLst>
          </p:cNvPr>
          <p:cNvSpPr txBox="1"/>
          <p:nvPr/>
        </p:nvSpPr>
        <p:spPr>
          <a:xfrm>
            <a:off x="629861" y="706587"/>
            <a:ext cx="2073003"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outlook</a:t>
            </a:r>
          </a:p>
        </p:txBody>
      </p:sp>
      <p:sp>
        <p:nvSpPr>
          <p:cNvPr id="4" name="Rectangle 3">
            <a:extLst>
              <a:ext uri="{FF2B5EF4-FFF2-40B4-BE49-F238E27FC236}">
                <a16:creationId xmlns:a16="http://schemas.microsoft.com/office/drawing/2014/main" id="{0AC9B3FE-BBA9-4E25-85D0-33A4B200D1DC}"/>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2024-2025 forecasts</a:t>
            </a:r>
          </a:p>
        </p:txBody>
      </p:sp>
      <p:pic>
        <p:nvPicPr>
          <p:cNvPr id="2" name="Picture 1">
            <a:extLst>
              <a:ext uri="{FF2B5EF4-FFF2-40B4-BE49-F238E27FC236}">
                <a16:creationId xmlns:a16="http://schemas.microsoft.com/office/drawing/2014/main" id="{F7C165B9-7127-DFD1-E8AE-5A23806BFC05}"/>
              </a:ext>
            </a:extLst>
          </p:cNvPr>
          <p:cNvPicPr>
            <a:picLocks noChangeAspect="1"/>
          </p:cNvPicPr>
          <p:nvPr/>
        </p:nvPicPr>
        <p:blipFill>
          <a:blip r:embed="rId2"/>
          <a:stretch>
            <a:fillRect/>
          </a:stretch>
        </p:blipFill>
        <p:spPr>
          <a:xfrm>
            <a:off x="2787968" y="1791047"/>
            <a:ext cx="6616065" cy="4480560"/>
          </a:xfrm>
          <a:prstGeom prst="rect">
            <a:avLst/>
          </a:prstGeom>
        </p:spPr>
      </p:pic>
    </p:spTree>
    <p:extLst>
      <p:ext uri="{BB962C8B-B14F-4D97-AF65-F5344CB8AC3E}">
        <p14:creationId xmlns:p14="http://schemas.microsoft.com/office/powerpoint/2010/main" val="311392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629861" y="2302450"/>
            <a:ext cx="4999414" cy="1419428"/>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Economic output</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The Federal Reserve’s plan to cut interest rates this year is being delayed because of the underlying strength of the US economy and inflation data that has not instilled confidence within the central bank that inflation is sustainably moving toward its 2% objective. The hard economic data remains solid, with few fissures in the core of the economy. Trend real GDP growth is running above our estimate of the economy's short-term potential of 2%.</a:t>
            </a: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03668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Economic Outlook</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The Federal Reserve's policy pivot will likely be delayed</a:t>
            </a:r>
          </a:p>
        </p:txBody>
      </p:sp>
      <p:sp>
        <p:nvSpPr>
          <p:cNvPr id="10" name="Rectangle 9">
            <a:extLst>
              <a:ext uri="{FF2B5EF4-FFF2-40B4-BE49-F238E27FC236}">
                <a16:creationId xmlns:a16="http://schemas.microsoft.com/office/drawing/2014/main" id="{BCEFC1BB-9FE5-4533-A034-64F80B58B500}"/>
              </a:ext>
            </a:extLst>
          </p:cNvPr>
          <p:cNvSpPr/>
          <p:nvPr/>
        </p:nvSpPr>
        <p:spPr>
          <a:xfrm>
            <a:off x="6122555" y="2302450"/>
            <a:ext cx="5315759" cy="1496372"/>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Labor market</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We continue to believe the unemployment rate will only increase slightly, peaking at 4.1% in the first half of 2025.</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The lingering tightness of the labor market suggests there could be a delay in nominal wage growth returning to 3.5% annual growth, a function of 2% inflation and 1.5% productivity growth, that is consistent with the Fed’s inflation target. This represents an upside risk to the anticipated slowing of inflation.</a:t>
            </a:r>
          </a:p>
        </p:txBody>
      </p:sp>
      <p:sp>
        <p:nvSpPr>
          <p:cNvPr id="7" name="Rectangle 6">
            <a:extLst>
              <a:ext uri="{FF2B5EF4-FFF2-40B4-BE49-F238E27FC236}">
                <a16:creationId xmlns:a16="http://schemas.microsoft.com/office/drawing/2014/main" id="{21516DF5-6385-4DEE-90C3-394852CB7EDC}"/>
              </a:ext>
            </a:extLst>
          </p:cNvPr>
          <p:cNvSpPr/>
          <p:nvPr/>
        </p:nvSpPr>
        <p:spPr>
          <a:xfrm>
            <a:off x="629861" y="4113437"/>
            <a:ext cx="4999414" cy="2465868"/>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Consumers</a:t>
            </a: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Our business cycle indicator shows the US economy hit a rough patch at the start of this year. However, we don't think there are any immediate causes for concern because real final sales to domestic purchasers, the economy's main economic engine, are fine and threats to the expansion do not appear overly threatening. The weakness in the economy in Q1 may be a little hangover after the economy grew rapidly in H2 2023.</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We assume that growth in real consumer spending will remain solid, supported by a tight labor market, gains in real disposable income, past increases in household wealth, and low savings. Excess savings, or the additional savings households had relative to pre-pandemic saving patterns, won’t be a factor in spending going forward as these savings have been mostly depleted.</a:t>
            </a:r>
          </a:p>
        </p:txBody>
      </p:sp>
      <p:sp>
        <p:nvSpPr>
          <p:cNvPr id="9" name="Rectangle 8">
            <a:extLst>
              <a:ext uri="{FF2B5EF4-FFF2-40B4-BE49-F238E27FC236}">
                <a16:creationId xmlns:a16="http://schemas.microsoft.com/office/drawing/2014/main" id="{C28C12CF-BE8C-431F-8058-00AEE620575B}"/>
              </a:ext>
            </a:extLst>
          </p:cNvPr>
          <p:cNvSpPr/>
          <p:nvPr/>
        </p:nvSpPr>
        <p:spPr>
          <a:xfrm>
            <a:off x="6096000" y="4113437"/>
            <a:ext cx="5315759" cy="2271969"/>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Inflation</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The biggest change to our baseline in May was an upward revision to our forecast for inflation in the US. Consumer prices rose more than anticipated in March, and while inflation is expected to moderate, the forecast needed to be tweaked. We now expect the core PCE deflator to rise 2.7% on an average annual basis this year, versus 2.5% in the April baseline. We also raised our projection for the year-on-year gain in the core CPI from 3.3% to 3.6%.</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We still believe inflation will moderate in the second half of this year as disinflation in housing kicks in, nominal wage growth slows further, residual seasonality shifts from a support to a drag, and some of the idiosyncratic price increases that occurred earlier this year, including motor vehicle insurance, are not duplicated. </a:t>
            </a:r>
          </a:p>
        </p:txBody>
      </p:sp>
    </p:spTree>
    <p:extLst>
      <p:ext uri="{BB962C8B-B14F-4D97-AF65-F5344CB8AC3E}">
        <p14:creationId xmlns:p14="http://schemas.microsoft.com/office/powerpoint/2010/main" val="270310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332964"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GDP Forecast</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US macro forecast is benign</a:t>
            </a:r>
          </a:p>
        </p:txBody>
      </p:sp>
      <p:sp>
        <p:nvSpPr>
          <p:cNvPr id="6" name="TextBox 5">
            <a:extLst>
              <a:ext uri="{FF2B5EF4-FFF2-40B4-BE49-F238E27FC236}">
                <a16:creationId xmlns:a16="http://schemas.microsoft.com/office/drawing/2014/main" id="{8BF04FDD-A231-0B5D-23DA-13C78178EA04}"/>
              </a:ext>
            </a:extLst>
          </p:cNvPr>
          <p:cNvSpPr txBox="1"/>
          <p:nvPr/>
        </p:nvSpPr>
        <p:spPr>
          <a:xfrm>
            <a:off x="8099572" y="2182436"/>
            <a:ext cx="3924788" cy="1569660"/>
          </a:xfrm>
          <a:prstGeom prst="rect">
            <a:avLst/>
          </a:prstGeom>
          <a:solidFill>
            <a:schemeClr val="accent1">
              <a:lumMod val="20000"/>
              <a:lumOff val="80000"/>
            </a:schemeClr>
          </a:solidFill>
        </p:spPr>
        <p:txBody>
          <a:bodyPr wrap="square">
            <a:spAutoFit/>
          </a:bodyPr>
          <a:lstStyle/>
          <a:p>
            <a:pPr marL="285750" indent="-285750">
              <a:spcBef>
                <a:spcPts val="500"/>
              </a:spcBef>
              <a:spcAft>
                <a:spcPts val="500"/>
              </a:spcAft>
              <a:buFont typeface="Arial" panose="020B0604020202020204" pitchFamily="34" charset="0"/>
              <a:buChar char="•"/>
              <a:defRPr/>
            </a:pP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Weakness in Q1 was concentrated in volatile components of GDP including inventories and net exports. These drags are not expected to persist and real consumer spending is on a better trajectory in Q2.</a:t>
            </a:r>
          </a:p>
        </p:txBody>
      </p:sp>
      <p:pic>
        <p:nvPicPr>
          <p:cNvPr id="5" name="Picture 4">
            <a:extLst>
              <a:ext uri="{FF2B5EF4-FFF2-40B4-BE49-F238E27FC236}">
                <a16:creationId xmlns:a16="http://schemas.microsoft.com/office/drawing/2014/main" id="{097457A6-BA1A-0DF7-CA35-3B672EB6BD30}"/>
              </a:ext>
            </a:extLst>
          </p:cNvPr>
          <p:cNvPicPr>
            <a:picLocks noChangeAspect="1"/>
          </p:cNvPicPr>
          <p:nvPr/>
        </p:nvPicPr>
        <p:blipFill>
          <a:blip r:embed="rId2"/>
          <a:stretch>
            <a:fillRect/>
          </a:stretch>
        </p:blipFill>
        <p:spPr>
          <a:xfrm>
            <a:off x="724775" y="1816171"/>
            <a:ext cx="6303810" cy="4878543"/>
          </a:xfrm>
          <a:prstGeom prst="rect">
            <a:avLst/>
          </a:prstGeom>
        </p:spPr>
      </p:pic>
    </p:spTree>
    <p:extLst>
      <p:ext uri="{BB962C8B-B14F-4D97-AF65-F5344CB8AC3E}">
        <p14:creationId xmlns:p14="http://schemas.microsoft.com/office/powerpoint/2010/main" val="283951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8656537"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Sticky inflation not expected to last much longer</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Persistent inflation in the first quarter delays Fed easing</a:t>
            </a:r>
          </a:p>
        </p:txBody>
      </p:sp>
      <p:sp>
        <p:nvSpPr>
          <p:cNvPr id="5" name="TextBox 4">
            <a:extLst>
              <a:ext uri="{FF2B5EF4-FFF2-40B4-BE49-F238E27FC236}">
                <a16:creationId xmlns:a16="http://schemas.microsoft.com/office/drawing/2014/main" id="{57FEF8B6-1665-B4AC-3260-D85B907D5037}"/>
              </a:ext>
            </a:extLst>
          </p:cNvPr>
          <p:cNvSpPr txBox="1"/>
          <p:nvPr/>
        </p:nvSpPr>
        <p:spPr>
          <a:xfrm>
            <a:off x="8329939" y="2351782"/>
            <a:ext cx="3306647" cy="10772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Inflation is expected to continue slowing but remain above the Federal Reserve’s 2% target through the end of 2024.</a:t>
            </a:r>
            <a:endParaRPr kumimoji="0" lang="en-GB"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0F22005-CB31-CED9-A7B6-85B8B5E7BCBE}"/>
              </a:ext>
            </a:extLst>
          </p:cNvPr>
          <p:cNvPicPr>
            <a:picLocks noChangeAspect="1"/>
          </p:cNvPicPr>
          <p:nvPr/>
        </p:nvPicPr>
        <p:blipFill>
          <a:blip r:embed="rId2"/>
          <a:stretch>
            <a:fillRect/>
          </a:stretch>
        </p:blipFill>
        <p:spPr>
          <a:xfrm>
            <a:off x="724775" y="1876137"/>
            <a:ext cx="6108721" cy="4804064"/>
          </a:xfrm>
          <a:prstGeom prst="rect">
            <a:avLst/>
          </a:prstGeom>
        </p:spPr>
      </p:pic>
    </p:spTree>
    <p:extLst>
      <p:ext uri="{BB962C8B-B14F-4D97-AF65-F5344CB8AC3E}">
        <p14:creationId xmlns:p14="http://schemas.microsoft.com/office/powerpoint/2010/main" val="107820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34258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Interest Rates</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The Federal Reserve is likely to start lowering interest rates in September</a:t>
            </a:r>
          </a:p>
        </p:txBody>
      </p:sp>
      <p:sp>
        <p:nvSpPr>
          <p:cNvPr id="8" name="TextBox 7">
            <a:extLst>
              <a:ext uri="{FF2B5EF4-FFF2-40B4-BE49-F238E27FC236}">
                <a16:creationId xmlns:a16="http://schemas.microsoft.com/office/drawing/2014/main" id="{79F823FB-D6F1-A18E-F302-E500616E0F45}"/>
              </a:ext>
            </a:extLst>
          </p:cNvPr>
          <p:cNvSpPr txBox="1"/>
          <p:nvPr/>
        </p:nvSpPr>
        <p:spPr>
          <a:xfrm>
            <a:off x="8160578" y="2123395"/>
            <a:ext cx="3306647" cy="354969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W</a:t>
            </a: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e expect the first rate cut by the Federal Open Market Committee to occur in September.</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The delay to the first rate cut reduces the cumulative amount of easing this year from 75bps to 50bps and risks are weighted toward fewer or smaller rate cuts.</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We believe the Fed will cut rates at every other meeting until the federal funds rate reaches its neutral rate, which we estimate to be 2.25%.</a:t>
            </a:r>
            <a:endParaRPr kumimoji="0" lang="en-GB"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8CBD5EE-1E98-B27B-6A43-13095D2AA41A}"/>
              </a:ext>
            </a:extLst>
          </p:cNvPr>
          <p:cNvPicPr>
            <a:picLocks noChangeAspect="1"/>
          </p:cNvPicPr>
          <p:nvPr/>
        </p:nvPicPr>
        <p:blipFill>
          <a:blip r:embed="rId2"/>
          <a:stretch>
            <a:fillRect/>
          </a:stretch>
        </p:blipFill>
        <p:spPr>
          <a:xfrm>
            <a:off x="724775" y="1876137"/>
            <a:ext cx="6133108" cy="4797968"/>
          </a:xfrm>
          <a:prstGeom prst="rect">
            <a:avLst/>
          </a:prstGeom>
        </p:spPr>
      </p:pic>
    </p:spTree>
    <p:extLst>
      <p:ext uri="{BB962C8B-B14F-4D97-AF65-F5344CB8AC3E}">
        <p14:creationId xmlns:p14="http://schemas.microsoft.com/office/powerpoint/2010/main" val="419284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42995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Real incomes are rising</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Growth in real disposable income as inflation eases</a:t>
            </a:r>
          </a:p>
        </p:txBody>
      </p:sp>
      <p:pic>
        <p:nvPicPr>
          <p:cNvPr id="5" name="Picture 4">
            <a:extLst>
              <a:ext uri="{FF2B5EF4-FFF2-40B4-BE49-F238E27FC236}">
                <a16:creationId xmlns:a16="http://schemas.microsoft.com/office/drawing/2014/main" id="{D50791BB-C9BE-81C4-7150-4071F20CFBAC}"/>
              </a:ext>
            </a:extLst>
          </p:cNvPr>
          <p:cNvPicPr>
            <a:picLocks noChangeAspect="1"/>
          </p:cNvPicPr>
          <p:nvPr/>
        </p:nvPicPr>
        <p:blipFill>
          <a:blip r:embed="rId2"/>
          <a:stretch>
            <a:fillRect/>
          </a:stretch>
        </p:blipFill>
        <p:spPr>
          <a:xfrm>
            <a:off x="724775" y="1798866"/>
            <a:ext cx="6224555" cy="4974767"/>
          </a:xfrm>
          <a:prstGeom prst="rect">
            <a:avLst/>
          </a:prstGeom>
        </p:spPr>
      </p:pic>
    </p:spTree>
    <p:extLst>
      <p:ext uri="{BB962C8B-B14F-4D97-AF65-F5344CB8AC3E}">
        <p14:creationId xmlns:p14="http://schemas.microsoft.com/office/powerpoint/2010/main" val="1999948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10043134"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Consumers turning to credit cards to maintain spending</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851932"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Regressive nature of inflation squeezes middle and lower income household budgets</a:t>
            </a:r>
          </a:p>
        </p:txBody>
      </p:sp>
      <p:pic>
        <p:nvPicPr>
          <p:cNvPr id="2" name="Picture 1">
            <a:extLst>
              <a:ext uri="{FF2B5EF4-FFF2-40B4-BE49-F238E27FC236}">
                <a16:creationId xmlns:a16="http://schemas.microsoft.com/office/drawing/2014/main" id="{715B19B2-72B7-F0B4-CDAB-567276CBC786}"/>
              </a:ext>
            </a:extLst>
          </p:cNvPr>
          <p:cNvPicPr>
            <a:picLocks noChangeAspect="1"/>
          </p:cNvPicPr>
          <p:nvPr/>
        </p:nvPicPr>
        <p:blipFill>
          <a:blip r:embed="rId2"/>
          <a:stretch>
            <a:fillRect/>
          </a:stretch>
        </p:blipFill>
        <p:spPr>
          <a:xfrm>
            <a:off x="746004" y="1853360"/>
            <a:ext cx="7468247" cy="4298053"/>
          </a:xfrm>
          <a:prstGeom prst="rect">
            <a:avLst/>
          </a:prstGeom>
        </p:spPr>
      </p:pic>
    </p:spTree>
    <p:extLst>
      <p:ext uri="{BB962C8B-B14F-4D97-AF65-F5344CB8AC3E}">
        <p14:creationId xmlns:p14="http://schemas.microsoft.com/office/powerpoint/2010/main" val="82821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5048177"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Delinquency rates are rising</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851932"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Higher credit card debt combined with higher interest rates</a:t>
            </a:r>
          </a:p>
        </p:txBody>
      </p:sp>
      <p:pic>
        <p:nvPicPr>
          <p:cNvPr id="5" name="Picture 4">
            <a:extLst>
              <a:ext uri="{FF2B5EF4-FFF2-40B4-BE49-F238E27FC236}">
                <a16:creationId xmlns:a16="http://schemas.microsoft.com/office/drawing/2014/main" id="{0E9F5521-2A67-2BB2-2C33-231763ADDDD4}"/>
              </a:ext>
            </a:extLst>
          </p:cNvPr>
          <p:cNvPicPr>
            <a:picLocks noChangeAspect="1"/>
          </p:cNvPicPr>
          <p:nvPr/>
        </p:nvPicPr>
        <p:blipFill>
          <a:blip r:embed="rId2"/>
          <a:stretch>
            <a:fillRect/>
          </a:stretch>
        </p:blipFill>
        <p:spPr>
          <a:xfrm>
            <a:off x="724775" y="1853360"/>
            <a:ext cx="7468247" cy="4298053"/>
          </a:xfrm>
          <a:prstGeom prst="rect">
            <a:avLst/>
          </a:prstGeom>
        </p:spPr>
      </p:pic>
    </p:spTree>
    <p:extLst>
      <p:ext uri="{BB962C8B-B14F-4D97-AF65-F5344CB8AC3E}">
        <p14:creationId xmlns:p14="http://schemas.microsoft.com/office/powerpoint/2010/main" val="425613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5774338"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Travel Planning Remains Stable</a:t>
            </a:r>
          </a:p>
        </p:txBody>
      </p:sp>
      <p:pic>
        <p:nvPicPr>
          <p:cNvPr id="7" name="Picture 6">
            <a:extLst>
              <a:ext uri="{FF2B5EF4-FFF2-40B4-BE49-F238E27FC236}">
                <a16:creationId xmlns:a16="http://schemas.microsoft.com/office/drawing/2014/main" id="{7B495ABC-696B-07DE-E96E-4F23EE0EAEEA}"/>
              </a:ext>
            </a:extLst>
          </p:cNvPr>
          <p:cNvPicPr>
            <a:picLocks noChangeAspect="1"/>
          </p:cNvPicPr>
          <p:nvPr/>
        </p:nvPicPr>
        <p:blipFill>
          <a:blip r:embed="rId2"/>
          <a:stretch>
            <a:fillRect/>
          </a:stretch>
        </p:blipFill>
        <p:spPr>
          <a:xfrm>
            <a:off x="2430780" y="1577340"/>
            <a:ext cx="7330440" cy="3703320"/>
          </a:xfrm>
          <a:prstGeom prst="rect">
            <a:avLst/>
          </a:prstGeom>
        </p:spPr>
      </p:pic>
    </p:spTree>
    <p:extLst>
      <p:ext uri="{BB962C8B-B14F-4D97-AF65-F5344CB8AC3E}">
        <p14:creationId xmlns:p14="http://schemas.microsoft.com/office/powerpoint/2010/main" val="363892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0C6F6F-C233-4C91-AF4A-6138491B7D04}"/>
              </a:ext>
            </a:extLst>
          </p:cNvPr>
          <p:cNvSpPr txBox="1"/>
          <p:nvPr/>
        </p:nvSpPr>
        <p:spPr>
          <a:xfrm>
            <a:off x="7346688" y="549810"/>
            <a:ext cx="4818724" cy="2477601"/>
          </a:xfrm>
          <a:prstGeom prst="rect">
            <a:avLst/>
          </a:prstGeom>
          <a:noFill/>
        </p:spPr>
        <p:txBody>
          <a:bodyPr wrap="square" rtlCol="0">
            <a:spAutoFit/>
          </a:bodyPr>
          <a:lstStyle/>
          <a:p>
            <a:pPr>
              <a:spcAft>
                <a:spcPts val="3000"/>
              </a:spcAft>
              <a:tabLst>
                <a:tab pos="1317625" algn="l"/>
              </a:tabLst>
            </a:pPr>
            <a:r>
              <a:rPr lang="en-US" sz="2000" dirty="0">
                <a:latin typeface="Roboto Light" panose="02000000000000000000" pitchFamily="2" charset="0"/>
                <a:ea typeface="Roboto Light" panose="02000000000000000000" pitchFamily="2" charset="0"/>
              </a:rPr>
              <a:t>Introduction</a:t>
            </a:r>
            <a:endParaRPr lang="en-US" sz="2000" dirty="0">
              <a:latin typeface="Roboto Medium" panose="02000000000000000000" pitchFamily="2" charset="0"/>
              <a:ea typeface="Roboto Medium" panose="02000000000000000000" pitchFamily="2" charset="0"/>
            </a:endParaRPr>
          </a:p>
          <a:p>
            <a:pPr>
              <a:spcAft>
                <a:spcPts val="3000"/>
              </a:spcAft>
              <a:tabLst>
                <a:tab pos="1317625" algn="l"/>
              </a:tabLst>
            </a:pPr>
            <a:r>
              <a:rPr lang="en-US" sz="2000" dirty="0">
                <a:latin typeface="Roboto Light" panose="02000000000000000000" pitchFamily="2" charset="0"/>
                <a:ea typeface="Roboto Light" panose="02000000000000000000" pitchFamily="2" charset="0"/>
              </a:rPr>
              <a:t>Key findings</a:t>
            </a:r>
            <a:endParaRPr lang="en-US" sz="2000" dirty="0">
              <a:latin typeface="Roboto Medium" panose="02000000000000000000" pitchFamily="2" charset="0"/>
              <a:ea typeface="Roboto Medium" panose="02000000000000000000" pitchFamily="2" charset="0"/>
            </a:endParaRPr>
          </a:p>
          <a:p>
            <a:pPr>
              <a:spcAft>
                <a:spcPts val="3000"/>
              </a:spcAft>
              <a:tabLst>
                <a:tab pos="1317625" algn="l"/>
              </a:tabLst>
            </a:pPr>
            <a:r>
              <a:rPr lang="en-US" sz="2000" dirty="0">
                <a:latin typeface="Roboto Light" panose="02000000000000000000" pitchFamily="2" charset="0"/>
                <a:ea typeface="Roboto Light" panose="02000000000000000000" pitchFamily="2" charset="0"/>
              </a:rPr>
              <a:t>Forecast assumptions and drivers</a:t>
            </a:r>
            <a:endParaRPr lang="en-US" sz="2000" dirty="0">
              <a:latin typeface="Roboto Medium" panose="02000000000000000000" pitchFamily="2" charset="0"/>
              <a:ea typeface="Roboto Medium" panose="02000000000000000000" pitchFamily="2" charset="0"/>
            </a:endParaRPr>
          </a:p>
          <a:p>
            <a:pPr>
              <a:spcAft>
                <a:spcPts val="3000"/>
              </a:spcAft>
              <a:tabLst>
                <a:tab pos="1317625" algn="l"/>
              </a:tabLst>
            </a:pPr>
            <a:r>
              <a:rPr lang="en-US" sz="2000" dirty="0">
                <a:latin typeface="Roboto Light" panose="02000000000000000000" pitchFamily="2" charset="0"/>
                <a:ea typeface="Roboto Light" panose="02000000000000000000" pitchFamily="2" charset="0"/>
              </a:rPr>
              <a:t>Forecast results</a:t>
            </a:r>
          </a:p>
        </p:txBody>
      </p:sp>
      <p:sp>
        <p:nvSpPr>
          <p:cNvPr id="17" name="Rectangle 16">
            <a:extLst>
              <a:ext uri="{FF2B5EF4-FFF2-40B4-BE49-F238E27FC236}">
                <a16:creationId xmlns:a16="http://schemas.microsoft.com/office/drawing/2014/main" id="{CBE46ADE-07A8-4621-A803-829CDC804FC4}"/>
              </a:ext>
            </a:extLst>
          </p:cNvPr>
          <p:cNvSpPr/>
          <p:nvPr/>
        </p:nvSpPr>
        <p:spPr>
          <a:xfrm>
            <a:off x="6096000" y="1"/>
            <a:ext cx="6095208" cy="382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6EEFB1D-E78C-4FC5-8CA1-AB663BF53961}"/>
              </a:ext>
            </a:extLst>
          </p:cNvPr>
          <p:cNvSpPr txBox="1"/>
          <p:nvPr/>
        </p:nvSpPr>
        <p:spPr>
          <a:xfrm>
            <a:off x="5678685" y="1586483"/>
            <a:ext cx="834631" cy="4708981"/>
          </a:xfrm>
          <a:prstGeom prst="rect">
            <a:avLst/>
          </a:prstGeom>
          <a:noFill/>
        </p:spPr>
        <p:txBody>
          <a:bodyPr wrap="square" rtlCol="0">
            <a:spAutoFit/>
          </a:bodyPr>
          <a:lstStyle/>
          <a:p>
            <a:pPr>
              <a:spcAft>
                <a:spcPts val="1600"/>
              </a:spcAft>
            </a:pPr>
            <a:r>
              <a:rPr lang="en-US" dirty="0">
                <a:solidFill>
                  <a:schemeClr val="bg1"/>
                </a:solidFill>
                <a:latin typeface="Roboto Medium" panose="02000000000000000000" pitchFamily="2" charset="0"/>
                <a:ea typeface="Roboto Medium" panose="02000000000000000000" pitchFamily="2" charset="0"/>
              </a:rPr>
              <a:t>1</a:t>
            </a:r>
          </a:p>
          <a:p>
            <a:pPr>
              <a:spcAft>
                <a:spcPts val="1600"/>
              </a:spcAft>
            </a:pPr>
            <a:r>
              <a:rPr lang="en-US" dirty="0">
                <a:solidFill>
                  <a:schemeClr val="bg1"/>
                </a:solidFill>
                <a:latin typeface="Roboto Medium" panose="02000000000000000000" pitchFamily="2" charset="0"/>
                <a:ea typeface="Roboto Medium" panose="02000000000000000000" pitchFamily="2" charset="0"/>
              </a:rPr>
              <a:t>2</a:t>
            </a:r>
          </a:p>
          <a:p>
            <a:pPr>
              <a:spcAft>
                <a:spcPts val="1600"/>
              </a:spcAft>
            </a:pPr>
            <a:r>
              <a:rPr lang="en-US" dirty="0">
                <a:solidFill>
                  <a:schemeClr val="bg1"/>
                </a:solidFill>
                <a:latin typeface="Roboto Medium" panose="02000000000000000000" pitchFamily="2" charset="0"/>
                <a:ea typeface="Roboto Medium" panose="02000000000000000000" pitchFamily="2" charset="0"/>
              </a:rPr>
              <a:t>3</a:t>
            </a:r>
          </a:p>
          <a:p>
            <a:pPr>
              <a:spcAft>
                <a:spcPts val="1600"/>
              </a:spcAft>
            </a:pPr>
            <a:r>
              <a:rPr lang="en-US" dirty="0">
                <a:solidFill>
                  <a:schemeClr val="bg1"/>
                </a:solidFill>
                <a:latin typeface="Roboto Medium" panose="02000000000000000000" pitchFamily="2" charset="0"/>
                <a:ea typeface="Roboto Medium" panose="02000000000000000000" pitchFamily="2" charset="0"/>
              </a:rPr>
              <a:t>4</a:t>
            </a:r>
          </a:p>
          <a:p>
            <a:pPr>
              <a:spcAft>
                <a:spcPts val="1600"/>
              </a:spcAft>
            </a:pPr>
            <a:r>
              <a:rPr lang="en-US" dirty="0">
                <a:solidFill>
                  <a:schemeClr val="bg1"/>
                </a:solidFill>
                <a:latin typeface="Roboto Medium" panose="02000000000000000000" pitchFamily="2" charset="0"/>
                <a:ea typeface="Roboto Medium" panose="02000000000000000000" pitchFamily="2" charset="0"/>
              </a:rPr>
              <a:t>5</a:t>
            </a:r>
          </a:p>
          <a:p>
            <a:pPr>
              <a:spcAft>
                <a:spcPts val="1600"/>
              </a:spcAft>
            </a:pPr>
            <a:r>
              <a:rPr lang="en-US" dirty="0">
                <a:solidFill>
                  <a:schemeClr val="bg1"/>
                </a:solidFill>
                <a:latin typeface="Roboto Medium" panose="02000000000000000000" pitchFamily="2" charset="0"/>
                <a:ea typeface="Roboto Medium" panose="02000000000000000000" pitchFamily="2" charset="0"/>
              </a:rPr>
              <a:t>6</a:t>
            </a:r>
          </a:p>
          <a:p>
            <a:pPr>
              <a:spcAft>
                <a:spcPts val="1600"/>
              </a:spcAft>
            </a:pPr>
            <a:r>
              <a:rPr lang="en-US" dirty="0">
                <a:solidFill>
                  <a:schemeClr val="bg1"/>
                </a:solidFill>
                <a:latin typeface="Roboto Medium" panose="02000000000000000000" pitchFamily="2" charset="0"/>
                <a:ea typeface="Roboto Medium" panose="02000000000000000000" pitchFamily="2" charset="0"/>
              </a:rPr>
              <a:t>7</a:t>
            </a:r>
          </a:p>
          <a:p>
            <a:pPr>
              <a:spcAft>
                <a:spcPts val="1600"/>
              </a:spcAft>
            </a:pPr>
            <a:r>
              <a:rPr lang="en-US" dirty="0">
                <a:solidFill>
                  <a:schemeClr val="bg1"/>
                </a:solidFill>
                <a:latin typeface="Roboto Medium" panose="02000000000000000000" pitchFamily="2" charset="0"/>
                <a:ea typeface="Roboto Medium" panose="02000000000000000000" pitchFamily="2" charset="0"/>
              </a:rPr>
              <a:t>8</a:t>
            </a:r>
          </a:p>
          <a:p>
            <a:pPr>
              <a:spcAft>
                <a:spcPts val="1600"/>
              </a:spcAft>
            </a:pPr>
            <a:r>
              <a:rPr lang="en-US" dirty="0">
                <a:solidFill>
                  <a:schemeClr val="bg1"/>
                </a:solidFill>
                <a:latin typeface="Roboto Medium" panose="02000000000000000000" pitchFamily="2" charset="0"/>
                <a:ea typeface="Roboto Medium" panose="02000000000000000000" pitchFamily="2" charset="0"/>
              </a:rPr>
              <a:t>9</a:t>
            </a:r>
          </a:p>
          <a:p>
            <a:pPr>
              <a:spcAft>
                <a:spcPts val="1600"/>
              </a:spcAft>
            </a:pPr>
            <a:endParaRPr lang="en-US" dirty="0">
              <a:solidFill>
                <a:schemeClr val="bg1"/>
              </a:solidFill>
              <a:latin typeface="Roboto Medium" panose="02000000000000000000" pitchFamily="2" charset="0"/>
              <a:ea typeface="Roboto Medium" panose="02000000000000000000" pitchFamily="2" charset="0"/>
            </a:endParaRPr>
          </a:p>
        </p:txBody>
      </p:sp>
      <p:pic>
        <p:nvPicPr>
          <p:cNvPr id="20" name="Picture 19" descr="A picture containing antenna, solar cell&#10;&#10;Description automatically generated">
            <a:extLst>
              <a:ext uri="{FF2B5EF4-FFF2-40B4-BE49-F238E27FC236}">
                <a16:creationId xmlns:a16="http://schemas.microsoft.com/office/drawing/2014/main" id="{745C57CC-F262-4D94-84FC-B2EE4C5398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03" b="18100"/>
          <a:stretch/>
        </p:blipFill>
        <p:spPr>
          <a:xfrm>
            <a:off x="791" y="0"/>
            <a:ext cx="6095209" cy="6858000"/>
          </a:xfrm>
          <a:prstGeom prst="rect">
            <a:avLst/>
          </a:prstGeom>
        </p:spPr>
      </p:pic>
      <p:sp>
        <p:nvSpPr>
          <p:cNvPr id="21" name="Shape 1606">
            <a:extLst>
              <a:ext uri="{FF2B5EF4-FFF2-40B4-BE49-F238E27FC236}">
                <a16:creationId xmlns:a16="http://schemas.microsoft.com/office/drawing/2014/main" id="{BE718612-4764-41D2-84DE-F167D66CEDF0}"/>
              </a:ext>
            </a:extLst>
          </p:cNvPr>
          <p:cNvSpPr/>
          <p:nvPr/>
        </p:nvSpPr>
        <p:spPr>
          <a:xfrm>
            <a:off x="0" y="1"/>
            <a:ext cx="6096000" cy="6857999"/>
          </a:xfrm>
          <a:prstGeom prst="rect">
            <a:avLst/>
          </a:prstGeom>
          <a:solidFill>
            <a:srgbClr val="002060">
              <a:alpha val="87000"/>
            </a:srgbClr>
          </a:solidFill>
          <a:ln w="12700">
            <a:miter lim="400000"/>
          </a:ln>
        </p:spPr>
        <p:txBody>
          <a:bodyPr lIns="25400" tIns="25400" rIns="25400" bIns="25400" anchor="ctr"/>
          <a:lstStyle/>
          <a:p>
            <a:pPr>
              <a:defRPr sz="3200">
                <a:solidFill>
                  <a:srgbClr val="FFFFFF"/>
                </a:solidFill>
              </a:defRPr>
            </a:pPr>
            <a:endParaRPr sz="1600" dirty="0"/>
          </a:p>
        </p:txBody>
      </p:sp>
      <p:sp>
        <p:nvSpPr>
          <p:cNvPr id="9" name="TextBox 8">
            <a:extLst>
              <a:ext uri="{FF2B5EF4-FFF2-40B4-BE49-F238E27FC236}">
                <a16:creationId xmlns:a16="http://schemas.microsoft.com/office/drawing/2014/main" id="{E099A974-97F0-4054-BDB2-EDF3158F9E1B}"/>
              </a:ext>
            </a:extLst>
          </p:cNvPr>
          <p:cNvSpPr txBox="1"/>
          <p:nvPr/>
        </p:nvSpPr>
        <p:spPr>
          <a:xfrm>
            <a:off x="6651852" y="508773"/>
            <a:ext cx="310636" cy="2585323"/>
          </a:xfrm>
          <a:prstGeom prst="rect">
            <a:avLst/>
          </a:prstGeom>
          <a:noFill/>
        </p:spPr>
        <p:txBody>
          <a:bodyPr wrap="square" rtlCol="0">
            <a:spAutoFit/>
          </a:bodyPr>
          <a:lstStyle/>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1</a:t>
            </a:r>
          </a:p>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2</a:t>
            </a:r>
          </a:p>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3</a:t>
            </a:r>
          </a:p>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4</a:t>
            </a:r>
          </a:p>
        </p:txBody>
      </p:sp>
      <p:sp>
        <p:nvSpPr>
          <p:cNvPr id="10" name="TextBox 9">
            <a:extLst>
              <a:ext uri="{FF2B5EF4-FFF2-40B4-BE49-F238E27FC236}">
                <a16:creationId xmlns:a16="http://schemas.microsoft.com/office/drawing/2014/main" id="{60E225B9-ECC9-456E-B9D0-B2B464B700F3}"/>
              </a:ext>
            </a:extLst>
          </p:cNvPr>
          <p:cNvSpPr txBox="1"/>
          <p:nvPr/>
        </p:nvSpPr>
        <p:spPr>
          <a:xfrm>
            <a:off x="595648" y="549810"/>
            <a:ext cx="4488180" cy="1200329"/>
          </a:xfrm>
          <a:prstGeom prst="rect">
            <a:avLst/>
          </a:prstGeom>
          <a:noFill/>
        </p:spPr>
        <p:txBody>
          <a:bodyPr wrap="square" rtlCol="0">
            <a:spAutoFit/>
          </a:bodyPr>
          <a:lstStyle/>
          <a:p>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TABLE OF </a:t>
            </a:r>
            <a:b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CONTENTS</a:t>
            </a:r>
          </a:p>
        </p:txBody>
      </p:sp>
    </p:spTree>
    <p:extLst>
      <p:ext uri="{BB962C8B-B14F-4D97-AF65-F5344CB8AC3E}">
        <p14:creationId xmlns:p14="http://schemas.microsoft.com/office/powerpoint/2010/main" val="1647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6851556"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Leisure Travel Plans Rebounded in Q1</a:t>
            </a:r>
          </a:p>
        </p:txBody>
      </p:sp>
      <p:pic>
        <p:nvPicPr>
          <p:cNvPr id="4" name="Picture 3">
            <a:extLst>
              <a:ext uri="{FF2B5EF4-FFF2-40B4-BE49-F238E27FC236}">
                <a16:creationId xmlns:a16="http://schemas.microsoft.com/office/drawing/2014/main" id="{26B226F4-C08D-F733-1533-9D60477296E1}"/>
              </a:ext>
            </a:extLst>
          </p:cNvPr>
          <p:cNvPicPr>
            <a:picLocks noChangeAspect="1"/>
          </p:cNvPicPr>
          <p:nvPr/>
        </p:nvPicPr>
        <p:blipFill>
          <a:blip r:embed="rId2"/>
          <a:stretch>
            <a:fillRect/>
          </a:stretch>
        </p:blipFill>
        <p:spPr>
          <a:xfrm>
            <a:off x="629861" y="1487569"/>
            <a:ext cx="7754784" cy="4663844"/>
          </a:xfrm>
          <a:prstGeom prst="rect">
            <a:avLst/>
          </a:prstGeom>
        </p:spPr>
      </p:pic>
    </p:spTree>
    <p:extLst>
      <p:ext uri="{BB962C8B-B14F-4D97-AF65-F5344CB8AC3E}">
        <p14:creationId xmlns:p14="http://schemas.microsoft.com/office/powerpoint/2010/main" val="182749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7055136"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Overall business travel plans rose in Q1</a:t>
            </a:r>
          </a:p>
        </p:txBody>
      </p:sp>
      <p:pic>
        <p:nvPicPr>
          <p:cNvPr id="11" name="Picture 10">
            <a:extLst>
              <a:ext uri="{FF2B5EF4-FFF2-40B4-BE49-F238E27FC236}">
                <a16:creationId xmlns:a16="http://schemas.microsoft.com/office/drawing/2014/main" id="{98466182-7172-B816-DE85-5C566533EFE6}"/>
              </a:ext>
            </a:extLst>
          </p:cNvPr>
          <p:cNvPicPr>
            <a:picLocks noChangeAspect="1"/>
          </p:cNvPicPr>
          <p:nvPr/>
        </p:nvPicPr>
        <p:blipFill>
          <a:blip r:embed="rId2"/>
          <a:stretch>
            <a:fillRect/>
          </a:stretch>
        </p:blipFill>
        <p:spPr>
          <a:xfrm>
            <a:off x="9279929" y="4113993"/>
            <a:ext cx="594412" cy="682049"/>
          </a:xfrm>
          <a:prstGeom prst="rect">
            <a:avLst/>
          </a:prstGeom>
        </p:spPr>
      </p:pic>
      <p:pic>
        <p:nvPicPr>
          <p:cNvPr id="2" name="Picture 1">
            <a:extLst>
              <a:ext uri="{FF2B5EF4-FFF2-40B4-BE49-F238E27FC236}">
                <a16:creationId xmlns:a16="http://schemas.microsoft.com/office/drawing/2014/main" id="{8EA6E407-3B7B-7D85-CE24-1D1AD99F8EA6}"/>
              </a:ext>
            </a:extLst>
          </p:cNvPr>
          <p:cNvPicPr>
            <a:picLocks noChangeAspect="1"/>
          </p:cNvPicPr>
          <p:nvPr/>
        </p:nvPicPr>
        <p:blipFill>
          <a:blip r:embed="rId3"/>
          <a:stretch>
            <a:fillRect/>
          </a:stretch>
        </p:blipFill>
        <p:spPr>
          <a:xfrm>
            <a:off x="673070" y="1513603"/>
            <a:ext cx="9882473" cy="3798137"/>
          </a:xfrm>
          <a:prstGeom prst="rect">
            <a:avLst/>
          </a:prstGeom>
        </p:spPr>
      </p:pic>
    </p:spTree>
    <p:extLst>
      <p:ext uri="{BB962C8B-B14F-4D97-AF65-F5344CB8AC3E}">
        <p14:creationId xmlns:p14="http://schemas.microsoft.com/office/powerpoint/2010/main" val="2592990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9C6E5-0799-357B-65E7-F864F445E76A}"/>
              </a:ext>
            </a:extLst>
          </p:cNvPr>
          <p:cNvPicPr>
            <a:picLocks noChangeAspect="1"/>
          </p:cNvPicPr>
          <p:nvPr/>
        </p:nvPicPr>
        <p:blipFill>
          <a:blip r:embed="rId2"/>
          <a:stretch>
            <a:fillRect/>
          </a:stretch>
        </p:blipFill>
        <p:spPr>
          <a:xfrm>
            <a:off x="843841" y="1883530"/>
            <a:ext cx="10504318" cy="3090940"/>
          </a:xfrm>
          <a:prstGeom prst="rect">
            <a:avLst/>
          </a:prstGeom>
        </p:spPr>
      </p:pic>
      <p:sp>
        <p:nvSpPr>
          <p:cNvPr id="3" name="TextBox 2">
            <a:extLst>
              <a:ext uri="{FF2B5EF4-FFF2-40B4-BE49-F238E27FC236}">
                <a16:creationId xmlns:a16="http://schemas.microsoft.com/office/drawing/2014/main" id="{49470421-4941-2D4A-22C1-6200AC27EF00}"/>
              </a:ext>
            </a:extLst>
          </p:cNvPr>
          <p:cNvSpPr txBox="1"/>
          <p:nvPr/>
        </p:nvSpPr>
        <p:spPr>
          <a:xfrm>
            <a:off x="629861" y="706587"/>
            <a:ext cx="9943748"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Travel industry looking for growth from business sector</a:t>
            </a:r>
          </a:p>
        </p:txBody>
      </p:sp>
    </p:spTree>
    <p:extLst>
      <p:ext uri="{BB962C8B-B14F-4D97-AF65-F5344CB8AC3E}">
        <p14:creationId xmlns:p14="http://schemas.microsoft.com/office/powerpoint/2010/main" val="19404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467616"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International travel</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Outbound recovery is well ahead of inbound</a:t>
            </a:r>
          </a:p>
        </p:txBody>
      </p:sp>
      <p:sp>
        <p:nvSpPr>
          <p:cNvPr id="5" name="TextBox 4">
            <a:extLst>
              <a:ext uri="{FF2B5EF4-FFF2-40B4-BE49-F238E27FC236}">
                <a16:creationId xmlns:a16="http://schemas.microsoft.com/office/drawing/2014/main" id="{CFFC34AE-1CE6-0B60-D67B-ED28C6ABAF9A}"/>
              </a:ext>
            </a:extLst>
          </p:cNvPr>
          <p:cNvSpPr txBox="1"/>
          <p:nvPr/>
        </p:nvSpPr>
        <p:spPr>
          <a:xfrm>
            <a:off x="7581243" y="2021394"/>
            <a:ext cx="3522184" cy="2811026"/>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Total outbound trips by U.S. residents surpassed 2019 levels in the fall of 2023.</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Inbound arrivals by non-U.S. residents has yet to reach pre-pandemic levels.</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Total arrivals in the first quarter of 2024 were 93% of the same period in 2019, while outbound trips by U.S. residents were 108%.</a:t>
            </a:r>
          </a:p>
        </p:txBody>
      </p:sp>
      <p:pic>
        <p:nvPicPr>
          <p:cNvPr id="7" name="Picture 6">
            <a:extLst>
              <a:ext uri="{FF2B5EF4-FFF2-40B4-BE49-F238E27FC236}">
                <a16:creationId xmlns:a16="http://schemas.microsoft.com/office/drawing/2014/main" id="{F792E369-1F33-4A06-4547-049451A008B8}"/>
              </a:ext>
            </a:extLst>
          </p:cNvPr>
          <p:cNvPicPr>
            <a:picLocks noChangeAspect="1"/>
          </p:cNvPicPr>
          <p:nvPr/>
        </p:nvPicPr>
        <p:blipFill>
          <a:blip r:embed="rId2"/>
          <a:stretch>
            <a:fillRect/>
          </a:stretch>
        </p:blipFill>
        <p:spPr>
          <a:xfrm>
            <a:off x="724775" y="1876137"/>
            <a:ext cx="5014718" cy="4038600"/>
          </a:xfrm>
          <a:prstGeom prst="rect">
            <a:avLst/>
          </a:prstGeom>
        </p:spPr>
      </p:pic>
    </p:spTree>
    <p:extLst>
      <p:ext uri="{BB962C8B-B14F-4D97-AF65-F5344CB8AC3E}">
        <p14:creationId xmlns:p14="http://schemas.microsoft.com/office/powerpoint/2010/main" val="424249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0A209-5304-1051-C3FB-67F74C7A034B}"/>
              </a:ext>
            </a:extLst>
          </p:cNvPr>
          <p:cNvSpPr txBox="1"/>
          <p:nvPr/>
        </p:nvSpPr>
        <p:spPr>
          <a:xfrm>
            <a:off x="629861" y="706587"/>
            <a:ext cx="2911374"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Exchange rates</a:t>
            </a:r>
          </a:p>
        </p:txBody>
      </p:sp>
      <p:sp>
        <p:nvSpPr>
          <p:cNvPr id="4" name="Rectangle 3">
            <a:extLst>
              <a:ext uri="{FF2B5EF4-FFF2-40B4-BE49-F238E27FC236}">
                <a16:creationId xmlns:a16="http://schemas.microsoft.com/office/drawing/2014/main" id="{FB484689-59A1-1039-EB18-374E2B894C99}"/>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Units of the local currency per USD remain above 2019 levels</a:t>
            </a:r>
          </a:p>
        </p:txBody>
      </p:sp>
      <p:pic>
        <p:nvPicPr>
          <p:cNvPr id="9" name="Picture 8">
            <a:extLst>
              <a:ext uri="{FF2B5EF4-FFF2-40B4-BE49-F238E27FC236}">
                <a16:creationId xmlns:a16="http://schemas.microsoft.com/office/drawing/2014/main" id="{3A9B4BE0-18E0-B141-80CF-9652A620C351}"/>
              </a:ext>
            </a:extLst>
          </p:cNvPr>
          <p:cNvPicPr>
            <a:picLocks noChangeAspect="1"/>
          </p:cNvPicPr>
          <p:nvPr/>
        </p:nvPicPr>
        <p:blipFill>
          <a:blip r:embed="rId2"/>
          <a:stretch>
            <a:fillRect/>
          </a:stretch>
        </p:blipFill>
        <p:spPr>
          <a:xfrm>
            <a:off x="724775" y="1767681"/>
            <a:ext cx="5014718" cy="4053840"/>
          </a:xfrm>
          <a:prstGeom prst="rect">
            <a:avLst/>
          </a:prstGeom>
        </p:spPr>
      </p:pic>
      <p:sp>
        <p:nvSpPr>
          <p:cNvPr id="10" name="TextBox 9">
            <a:extLst>
              <a:ext uri="{FF2B5EF4-FFF2-40B4-BE49-F238E27FC236}">
                <a16:creationId xmlns:a16="http://schemas.microsoft.com/office/drawing/2014/main" id="{A42700E7-D91C-A6BB-A0BD-8519076356FF}"/>
              </a:ext>
            </a:extLst>
          </p:cNvPr>
          <p:cNvSpPr txBox="1"/>
          <p:nvPr/>
        </p:nvSpPr>
        <p:spPr>
          <a:xfrm>
            <a:off x="7581243" y="2021394"/>
            <a:ext cx="3522184" cy="354969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The exchange rate for visitors from Japan and Brazil is significantly higher than in 2019 and is likely contributing to the slow recovery in arrivals.</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Arrivals from India have experienced a robust recovery despite a nearly 20% increase in the exchange rate.</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A weaker British Pound and Euro have been credited with the surge of U.S travel to Europe in 2022 and 2023, but the exchange rates have eased.</a:t>
            </a:r>
          </a:p>
        </p:txBody>
      </p:sp>
    </p:spTree>
    <p:extLst>
      <p:ext uri="{BB962C8B-B14F-4D97-AF65-F5344CB8AC3E}">
        <p14:creationId xmlns:p14="http://schemas.microsoft.com/office/powerpoint/2010/main" val="422350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570208"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Room Demand</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Hotel demand is bifurcating along economic lines</a:t>
            </a:r>
          </a:p>
        </p:txBody>
      </p:sp>
      <p:sp>
        <p:nvSpPr>
          <p:cNvPr id="5" name="TextBox 4">
            <a:extLst>
              <a:ext uri="{FF2B5EF4-FFF2-40B4-BE49-F238E27FC236}">
                <a16:creationId xmlns:a16="http://schemas.microsoft.com/office/drawing/2014/main" id="{52913C50-4272-1373-7ACD-64B7521C72C4}"/>
              </a:ext>
            </a:extLst>
          </p:cNvPr>
          <p:cNvSpPr txBox="1"/>
          <p:nvPr/>
        </p:nvSpPr>
        <p:spPr>
          <a:xfrm>
            <a:off x="7915975" y="1853360"/>
            <a:ext cx="3522184" cy="40421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The regressive nature of inflation and higher interest rates is contributing to a bifurcation in travel performance.</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Hotel demand is trailing prior year levels among Economy and Midscale chains, while demand in Upper Upscale and Luxury chains continues to grow.</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On-going growth in cruise passenger volumes and international travel by U.S. citizens also suggest higher-income households are traveling, while the more budget conscious may be cutting back.</a:t>
            </a:r>
          </a:p>
        </p:txBody>
      </p:sp>
      <p:pic>
        <p:nvPicPr>
          <p:cNvPr id="2" name="Picture 1">
            <a:extLst>
              <a:ext uri="{FF2B5EF4-FFF2-40B4-BE49-F238E27FC236}">
                <a16:creationId xmlns:a16="http://schemas.microsoft.com/office/drawing/2014/main" id="{9CC4E725-3224-BEE3-8FD9-9E6BE8B6FD9E}"/>
              </a:ext>
            </a:extLst>
          </p:cNvPr>
          <p:cNvPicPr>
            <a:picLocks noChangeAspect="1"/>
          </p:cNvPicPr>
          <p:nvPr/>
        </p:nvPicPr>
        <p:blipFill>
          <a:blip r:embed="rId2"/>
          <a:stretch>
            <a:fillRect/>
          </a:stretch>
        </p:blipFill>
        <p:spPr>
          <a:xfrm>
            <a:off x="724775" y="1914311"/>
            <a:ext cx="5822374" cy="4297680"/>
          </a:xfrm>
          <a:prstGeom prst="rect">
            <a:avLst/>
          </a:prstGeom>
        </p:spPr>
      </p:pic>
    </p:spTree>
    <p:extLst>
      <p:ext uri="{BB962C8B-B14F-4D97-AF65-F5344CB8AC3E}">
        <p14:creationId xmlns:p14="http://schemas.microsoft.com/office/powerpoint/2010/main" val="289332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570208"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Room Demand</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Room demand gains will be modest in 2024</a:t>
            </a:r>
          </a:p>
        </p:txBody>
      </p:sp>
      <p:sp>
        <p:nvSpPr>
          <p:cNvPr id="5" name="TextBox 4">
            <a:extLst>
              <a:ext uri="{FF2B5EF4-FFF2-40B4-BE49-F238E27FC236}">
                <a16:creationId xmlns:a16="http://schemas.microsoft.com/office/drawing/2014/main" id="{52913C50-4272-1373-7ACD-64B7521C72C4}"/>
              </a:ext>
            </a:extLst>
          </p:cNvPr>
          <p:cNvSpPr txBox="1"/>
          <p:nvPr/>
        </p:nvSpPr>
        <p:spPr>
          <a:xfrm>
            <a:off x="7958614" y="2086708"/>
            <a:ext cx="3522184" cy="331372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U.S. demand in 2024 is forecast to be about 1% below 2019.</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The recovery in hotel demand is being undermined by:</a:t>
            </a:r>
          </a:p>
          <a:p>
            <a:pPr marL="285750" marR="0" lvl="0" indent="-285750" algn="l" defTabSz="9144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dirty="0">
                <a:solidFill>
                  <a:srgbClr val="003469"/>
                </a:solidFill>
                <a:latin typeface="Arial" panose="020B0604020202020204" pitchFamily="34" charset="0"/>
                <a:cs typeface="Arial" panose="020B0604020202020204" pitchFamily="34" charset="0"/>
              </a:rPr>
              <a:t>Strong growth in outbound U.S. travel versus a more measured recovery in international inbound arrivals.</a:t>
            </a:r>
          </a:p>
          <a:p>
            <a:pPr marL="285750" marR="0" lvl="0" indent="-285750" algn="l" defTabSz="9144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dirty="0">
                <a:solidFill>
                  <a:srgbClr val="003469"/>
                </a:solidFill>
                <a:latin typeface="Arial" panose="020B0604020202020204" pitchFamily="34" charset="0"/>
                <a:cs typeface="Arial" panose="020B0604020202020204" pitchFamily="34" charset="0"/>
              </a:rPr>
              <a:t>Growth in the cruise industry</a:t>
            </a:r>
          </a:p>
          <a:p>
            <a:pPr marL="285750" marR="0" lvl="0" indent="-285750" algn="l" defTabSz="9144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dirty="0">
                <a:solidFill>
                  <a:srgbClr val="003469"/>
                </a:solidFill>
                <a:latin typeface="Arial" panose="020B0604020202020204" pitchFamily="34" charset="0"/>
                <a:cs typeface="Arial" panose="020B0604020202020204" pitchFamily="34" charset="0"/>
              </a:rPr>
              <a:t>Weakness in demand for Economy and Midscale hotels</a:t>
            </a:r>
          </a:p>
        </p:txBody>
      </p:sp>
      <p:pic>
        <p:nvPicPr>
          <p:cNvPr id="6" name="Picture 5">
            <a:extLst>
              <a:ext uri="{FF2B5EF4-FFF2-40B4-BE49-F238E27FC236}">
                <a16:creationId xmlns:a16="http://schemas.microsoft.com/office/drawing/2014/main" id="{702657C8-EF4E-6C58-F82B-7505D3F21A63}"/>
              </a:ext>
            </a:extLst>
          </p:cNvPr>
          <p:cNvPicPr>
            <a:picLocks noChangeAspect="1"/>
          </p:cNvPicPr>
          <p:nvPr/>
        </p:nvPicPr>
        <p:blipFill>
          <a:blip r:embed="rId2"/>
          <a:stretch>
            <a:fillRect/>
          </a:stretch>
        </p:blipFill>
        <p:spPr>
          <a:xfrm>
            <a:off x="724775" y="2007446"/>
            <a:ext cx="6649692" cy="4206240"/>
          </a:xfrm>
          <a:prstGeom prst="rect">
            <a:avLst/>
          </a:prstGeom>
        </p:spPr>
      </p:pic>
      <p:sp>
        <p:nvSpPr>
          <p:cNvPr id="7" name="Oval 6">
            <a:extLst>
              <a:ext uri="{FF2B5EF4-FFF2-40B4-BE49-F238E27FC236}">
                <a16:creationId xmlns:a16="http://schemas.microsoft.com/office/drawing/2014/main" id="{ABC810BC-C30C-1219-08D4-4CBD04ABA5D6}"/>
              </a:ext>
            </a:extLst>
          </p:cNvPr>
          <p:cNvSpPr/>
          <p:nvPr/>
        </p:nvSpPr>
        <p:spPr>
          <a:xfrm>
            <a:off x="5829031" y="2315314"/>
            <a:ext cx="1323786" cy="775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22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724775" y="2514125"/>
            <a:ext cx="4999414" cy="2779800"/>
          </a:xfrm>
          <a:prstGeom prst="rect">
            <a:avLst/>
          </a:prstGeom>
        </p:spPr>
        <p:txBody>
          <a:bodyPr wrap="square" lIns="0" tIns="0" rIns="0" bIns="0">
            <a:spAutoFit/>
          </a:bodyPr>
          <a:lstStyle/>
          <a:p>
            <a:pPr>
              <a:lnSpc>
                <a:spcPct val="120000"/>
              </a:lnSpc>
              <a:spcAft>
                <a:spcPts val="600"/>
              </a:spcAft>
            </a:pPr>
            <a:r>
              <a:rPr lang="en-US" sz="1200" dirty="0">
                <a:solidFill>
                  <a:srgbClr val="002060"/>
                </a:solidFill>
                <a:latin typeface="Roboto" panose="02000000000000000000" pitchFamily="2" charset="0"/>
                <a:ea typeface="Roboto" panose="02000000000000000000" pitchFamily="2" charset="0"/>
              </a:rPr>
              <a:t>Room demand</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California room demand continues to recover but trails the Pacific region and the US overall.  Hotel demand in California, through the first four months of 2024, was 9% below the same period in 2019.</a:t>
            </a:r>
          </a:p>
          <a:p>
            <a:pPr>
              <a:lnSpc>
                <a:spcPct val="120000"/>
              </a:lnSpc>
              <a:spcAft>
                <a:spcPts val="600"/>
              </a:spcAft>
            </a:pPr>
            <a:r>
              <a:rPr lang="en-US" sz="1200" dirty="0">
                <a:solidFill>
                  <a:srgbClr val="002060"/>
                </a:solidFill>
                <a:latin typeface="Roboto" panose="02000000000000000000" pitchFamily="2" charset="0"/>
                <a:ea typeface="Roboto" panose="02000000000000000000" pitchFamily="2" charset="0"/>
              </a:rPr>
              <a:t>Occupancy</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Year to date through April, California’s hotel occupancy was 87% of the same period in 2019. Year to date occupancy stood at 63.7% compared to 73.2% through the first four months of 2019.</a:t>
            </a:r>
          </a:p>
          <a:p>
            <a:pPr>
              <a:lnSpc>
                <a:spcPct val="120000"/>
              </a:lnSpc>
              <a:spcAft>
                <a:spcPts val="600"/>
              </a:spcAft>
            </a:pPr>
            <a:r>
              <a:rPr lang="en-US" sz="1200" dirty="0">
                <a:solidFill>
                  <a:srgbClr val="002060"/>
                </a:solidFill>
                <a:latin typeface="Roboto" panose="02000000000000000000" pitchFamily="2" charset="0"/>
                <a:ea typeface="Roboto" panose="02000000000000000000" pitchFamily="2" charset="0"/>
              </a:rPr>
              <a:t>ADR &amp; RevPAR</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ADR surpassed 2019 in 2023 and was 12% above the 2019 baseline through the first four months of 2024.  However, the slow recovery in occupancy rates is constraining the recovery in RevPAR.</a:t>
            </a: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6976590"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Recent California lodging performance</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The recovery in California’s lodging sector continues to trail the overall industry</a:t>
            </a:r>
          </a:p>
        </p:txBody>
      </p:sp>
      <p:sp>
        <p:nvSpPr>
          <p:cNvPr id="7" name="Rectangle 6">
            <a:extLst>
              <a:ext uri="{FF2B5EF4-FFF2-40B4-BE49-F238E27FC236}">
                <a16:creationId xmlns:a16="http://schemas.microsoft.com/office/drawing/2014/main" id="{E201488E-3478-4587-B833-BDBDC4E8CD01}"/>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Hotel performance through April</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YTD April 2024 relative to 2019</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0" name="TextBox 9">
            <a:extLst>
              <a:ext uri="{FF2B5EF4-FFF2-40B4-BE49-F238E27FC236}">
                <a16:creationId xmlns:a16="http://schemas.microsoft.com/office/drawing/2014/main" id="{1AFFBEA9-257F-4BAB-985B-29D4FDE507FF}"/>
              </a:ext>
            </a:extLst>
          </p:cNvPr>
          <p:cNvSpPr txBox="1"/>
          <p:nvPr/>
        </p:nvSpPr>
        <p:spPr>
          <a:xfrm>
            <a:off x="7027431" y="6023681"/>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CoStar Group</a:t>
            </a:r>
          </a:p>
        </p:txBody>
      </p:sp>
      <p:pic>
        <p:nvPicPr>
          <p:cNvPr id="2" name="Picture 1">
            <a:extLst>
              <a:ext uri="{FF2B5EF4-FFF2-40B4-BE49-F238E27FC236}">
                <a16:creationId xmlns:a16="http://schemas.microsoft.com/office/drawing/2014/main" id="{9BD1ADF3-5883-3883-C0E7-D2BE844D771B}"/>
              </a:ext>
            </a:extLst>
          </p:cNvPr>
          <p:cNvPicPr>
            <a:picLocks noChangeAspect="1"/>
          </p:cNvPicPr>
          <p:nvPr/>
        </p:nvPicPr>
        <p:blipFill>
          <a:blip r:embed="rId2"/>
          <a:stretch>
            <a:fillRect/>
          </a:stretch>
        </p:blipFill>
        <p:spPr>
          <a:xfrm>
            <a:off x="6949680" y="2892936"/>
            <a:ext cx="4298053" cy="3158002"/>
          </a:xfrm>
          <a:prstGeom prst="rect">
            <a:avLst/>
          </a:prstGeom>
        </p:spPr>
      </p:pic>
    </p:spTree>
    <p:extLst>
      <p:ext uri="{BB962C8B-B14F-4D97-AF65-F5344CB8AC3E}">
        <p14:creationId xmlns:p14="http://schemas.microsoft.com/office/powerpoint/2010/main" val="117355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F906C1B1-A8CC-4575-8401-F9225C74F6DB}"/>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7604E552-16D3-4947-A7AE-5873C3B274BE}"/>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Forecast results</a:t>
            </a:r>
          </a:p>
        </p:txBody>
      </p:sp>
      <p:sp>
        <p:nvSpPr>
          <p:cNvPr id="11" name="TextBox 10">
            <a:extLst>
              <a:ext uri="{FF2B5EF4-FFF2-40B4-BE49-F238E27FC236}">
                <a16:creationId xmlns:a16="http://schemas.microsoft.com/office/drawing/2014/main" id="{0C37D091-131A-4AA0-9D26-D19EB8F56289}"/>
              </a:ext>
            </a:extLst>
          </p:cNvPr>
          <p:cNvSpPr txBox="1"/>
          <p:nvPr/>
        </p:nvSpPr>
        <p:spPr>
          <a:xfrm>
            <a:off x="742099" y="2476992"/>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Tree>
    <p:extLst>
      <p:ext uri="{BB962C8B-B14F-4D97-AF65-F5344CB8AC3E}">
        <p14:creationId xmlns:p14="http://schemas.microsoft.com/office/powerpoint/2010/main" val="96749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49033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visitor forecast</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Forecast comparison: Current (Jun 2024) vs. previous (Feb 2024)</a:t>
            </a:r>
          </a:p>
        </p:txBody>
      </p:sp>
      <p:sp>
        <p:nvSpPr>
          <p:cNvPr id="11" name="Rectangle 10">
            <a:extLst>
              <a:ext uri="{FF2B5EF4-FFF2-40B4-BE49-F238E27FC236}">
                <a16:creationId xmlns:a16="http://schemas.microsoft.com/office/drawing/2014/main" id="{167D1C61-E9D0-421D-B578-A80DCDA71268}"/>
              </a:ext>
            </a:extLst>
          </p:cNvPr>
          <p:cNvSpPr/>
          <p:nvPr/>
        </p:nvSpPr>
        <p:spPr>
          <a:xfrm>
            <a:off x="6584950" y="2514125"/>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(Index, 2019=100)</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658495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sp>
        <p:nvSpPr>
          <p:cNvPr id="5" name="Rectangle 4">
            <a:extLst>
              <a:ext uri="{FF2B5EF4-FFF2-40B4-BE49-F238E27FC236}">
                <a16:creationId xmlns:a16="http://schemas.microsoft.com/office/drawing/2014/main" id="{5634A85C-05B3-405A-A8E7-2D58D35A499E}"/>
              </a:ext>
            </a:extLst>
          </p:cNvPr>
          <p:cNvSpPr/>
          <p:nvPr/>
        </p:nvSpPr>
        <p:spPr>
          <a:xfrm>
            <a:off x="724775" y="2514125"/>
            <a:ext cx="3290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(Millions)</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0" name="Rectangle 9">
            <a:extLst>
              <a:ext uri="{FF2B5EF4-FFF2-40B4-BE49-F238E27FC236}">
                <a16:creationId xmlns:a16="http://schemas.microsoft.com/office/drawing/2014/main" id="{6D21D4CF-1ED0-4350-85D1-1F6F297B1362}"/>
              </a:ext>
            </a:extLst>
          </p:cNvPr>
          <p:cNvSpPr/>
          <p:nvPr/>
        </p:nvSpPr>
        <p:spPr>
          <a:xfrm>
            <a:off x="724775"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endParaRPr lang="en-US" sz="800" i="1" dirty="0">
              <a:solidFill>
                <a:srgbClr val="7F7F7F"/>
              </a:solidFill>
              <a:latin typeface="Lato" panose="020F0502020204030203" pitchFamily="34" charset="0"/>
            </a:endParaRPr>
          </a:p>
        </p:txBody>
      </p:sp>
      <p:pic>
        <p:nvPicPr>
          <p:cNvPr id="9" name="Picture 8">
            <a:extLst>
              <a:ext uri="{FF2B5EF4-FFF2-40B4-BE49-F238E27FC236}">
                <a16:creationId xmlns:a16="http://schemas.microsoft.com/office/drawing/2014/main" id="{DF93032B-1C73-7A61-F49C-4287C9348D3B}"/>
              </a:ext>
            </a:extLst>
          </p:cNvPr>
          <p:cNvPicPr>
            <a:picLocks noChangeAspect="1"/>
          </p:cNvPicPr>
          <p:nvPr/>
        </p:nvPicPr>
        <p:blipFill>
          <a:blip r:embed="rId2"/>
          <a:stretch>
            <a:fillRect/>
          </a:stretch>
        </p:blipFill>
        <p:spPr>
          <a:xfrm>
            <a:off x="589027" y="2906748"/>
            <a:ext cx="4572000" cy="2816596"/>
          </a:xfrm>
          <a:prstGeom prst="rect">
            <a:avLst/>
          </a:prstGeom>
        </p:spPr>
      </p:pic>
      <p:pic>
        <p:nvPicPr>
          <p:cNvPr id="12" name="Picture 11">
            <a:extLst>
              <a:ext uri="{FF2B5EF4-FFF2-40B4-BE49-F238E27FC236}">
                <a16:creationId xmlns:a16="http://schemas.microsoft.com/office/drawing/2014/main" id="{01AC7DCA-9160-F449-D404-4FCEEA7D1883}"/>
              </a:ext>
            </a:extLst>
          </p:cNvPr>
          <p:cNvPicPr>
            <a:picLocks noChangeAspect="1"/>
          </p:cNvPicPr>
          <p:nvPr/>
        </p:nvPicPr>
        <p:blipFill>
          <a:blip r:embed="rId3"/>
          <a:stretch>
            <a:fillRect/>
          </a:stretch>
        </p:blipFill>
        <p:spPr>
          <a:xfrm>
            <a:off x="6468347" y="2906748"/>
            <a:ext cx="4572000" cy="2816596"/>
          </a:xfrm>
          <a:prstGeom prst="rect">
            <a:avLst/>
          </a:prstGeom>
        </p:spPr>
      </p:pic>
    </p:spTree>
    <p:extLst>
      <p:ext uri="{BB962C8B-B14F-4D97-AF65-F5344CB8AC3E}">
        <p14:creationId xmlns:p14="http://schemas.microsoft.com/office/powerpoint/2010/main" val="257211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DFD8AE28-236E-45EE-8422-80874DF259BA}"/>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EA45957B-D384-422F-A365-88FF812062FE}"/>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Introduction</a:t>
            </a:r>
          </a:p>
        </p:txBody>
      </p:sp>
      <p:sp>
        <p:nvSpPr>
          <p:cNvPr id="11" name="TextBox 10">
            <a:extLst>
              <a:ext uri="{FF2B5EF4-FFF2-40B4-BE49-F238E27FC236}">
                <a16:creationId xmlns:a16="http://schemas.microsoft.com/office/drawing/2014/main" id="{4E35FCFE-0A6A-44AB-AF9E-58FC3576872E}"/>
              </a:ext>
            </a:extLst>
          </p:cNvPr>
          <p:cNvSpPr txBox="1"/>
          <p:nvPr/>
        </p:nvSpPr>
        <p:spPr>
          <a:xfrm>
            <a:off x="742099" y="2476991"/>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279745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629861" y="2195720"/>
            <a:ext cx="4999414" cy="3262432"/>
          </a:xfrm>
          <a:prstGeom prst="rect">
            <a:avLst/>
          </a:prstGeom>
        </p:spPr>
        <p:txBody>
          <a:bodyPr wrap="square" lIns="0" tIns="0" rIns="0" bIns="0">
            <a:spAutoFit/>
          </a:bodyPr>
          <a:lstStyle/>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rPr>
              <a:t>The global travel recovery continues in 2024. Many countries that were previously expected to endure recession are now likely to avoid this although economic growth will certainly slow. The travel resilience in North America and Europe is set to continue as consumers prioritize travel and the Asia Pacific recovery will gain momentum.</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rPr>
              <a:t>We have upgraded our 2024 forecast for international arrivals to California to 103% of 2019’s level (from 100% in the February 2024 forecast) on stronger-than-expected Q1 arrivals.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rPr>
              <a:t>Notable upgrades came from Asia Pacific, with significant increases in the outlook for arrivals from China and Japan. California arrivals from China more than tripled in 2023 and are projected to increase more than 80% in 2024, reaching nearly 90% of 2019 levels.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rPr>
              <a:t>California’s international arrivals recovery has been led by India. Arrivals from India </a:t>
            </a:r>
            <a:r>
              <a:rPr lang="en-US" sz="1050">
                <a:solidFill>
                  <a:schemeClr val="bg2">
                    <a:lumMod val="25000"/>
                  </a:schemeClr>
                </a:solidFill>
                <a:latin typeface="Roboto Light" panose="02000000000000000000" pitchFamily="2" charset="0"/>
              </a:rPr>
              <a:t>totaled 119% </a:t>
            </a:r>
            <a:r>
              <a:rPr lang="en-US" sz="1050" dirty="0">
                <a:solidFill>
                  <a:schemeClr val="bg2">
                    <a:lumMod val="25000"/>
                  </a:schemeClr>
                </a:solidFill>
                <a:latin typeface="Roboto Light" panose="02000000000000000000" pitchFamily="2" charset="0"/>
              </a:rPr>
              <a:t>of the 2019 benchmark in 2023 and are projected to grow another 4% in 2024.</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rPr>
              <a:t>Arrivals from Canada also set a new high in 2023, and 6% growth is forecast for 2024.</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rPr>
              <a:t>Japan, South Korea, Germany, France, and Mexico are projected to surpass 2019 levels in 2024.</a:t>
            </a: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6862776"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international visitor forecast</a:t>
            </a:r>
          </a:p>
        </p:txBody>
      </p:sp>
      <p:sp>
        <p:nvSpPr>
          <p:cNvPr id="8" name="Rectangle 7">
            <a:extLst>
              <a:ext uri="{FF2B5EF4-FFF2-40B4-BE49-F238E27FC236}">
                <a16:creationId xmlns:a16="http://schemas.microsoft.com/office/drawing/2014/main" id="{AA76160C-8377-B278-3DBB-E159E2E0C2CE}"/>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Forecast comparison: Current (Jun 2024) vs. previous (Feb 2023)</a:t>
            </a:r>
          </a:p>
        </p:txBody>
      </p:sp>
      <p:sp>
        <p:nvSpPr>
          <p:cNvPr id="9" name="Rectangle 8">
            <a:extLst>
              <a:ext uri="{FF2B5EF4-FFF2-40B4-BE49-F238E27FC236}">
                <a16:creationId xmlns:a16="http://schemas.microsoft.com/office/drawing/2014/main" id="{A082A4E2-8A22-31BA-EEA2-B231F64A3AEC}"/>
              </a:ext>
            </a:extLst>
          </p:cNvPr>
          <p:cNvSpPr/>
          <p:nvPr/>
        </p:nvSpPr>
        <p:spPr>
          <a:xfrm>
            <a:off x="7040880" y="2514125"/>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Inbound California visits forecast, 2024</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1" name="Rectangle 10">
            <a:extLst>
              <a:ext uri="{FF2B5EF4-FFF2-40B4-BE49-F238E27FC236}">
                <a16:creationId xmlns:a16="http://schemas.microsoft.com/office/drawing/2014/main" id="{78E140F2-D222-7709-95B8-FF26FCA33132}"/>
              </a:ext>
            </a:extLst>
          </p:cNvPr>
          <p:cNvSpPr/>
          <p:nvPr/>
        </p:nvSpPr>
        <p:spPr>
          <a:xfrm>
            <a:off x="704088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pic>
        <p:nvPicPr>
          <p:cNvPr id="2" name="Picture 1">
            <a:extLst>
              <a:ext uri="{FF2B5EF4-FFF2-40B4-BE49-F238E27FC236}">
                <a16:creationId xmlns:a16="http://schemas.microsoft.com/office/drawing/2014/main" id="{9E5428C7-3124-4FC6-2614-FB0AD37A6065}"/>
              </a:ext>
            </a:extLst>
          </p:cNvPr>
          <p:cNvPicPr>
            <a:picLocks noChangeAspect="1"/>
          </p:cNvPicPr>
          <p:nvPr/>
        </p:nvPicPr>
        <p:blipFill>
          <a:blip r:embed="rId2"/>
          <a:stretch>
            <a:fillRect/>
          </a:stretch>
        </p:blipFill>
        <p:spPr>
          <a:xfrm>
            <a:off x="6875807" y="2909579"/>
            <a:ext cx="4418726" cy="2816596"/>
          </a:xfrm>
          <a:prstGeom prst="rect">
            <a:avLst/>
          </a:prstGeom>
        </p:spPr>
      </p:pic>
    </p:spTree>
    <p:extLst>
      <p:ext uri="{BB962C8B-B14F-4D97-AF65-F5344CB8AC3E}">
        <p14:creationId xmlns:p14="http://schemas.microsoft.com/office/powerpoint/2010/main" val="404719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49033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visitor forecast</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Relative to 2019 volume</a:t>
            </a: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514125"/>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California international visitors in 2024</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9729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sp>
        <p:nvSpPr>
          <p:cNvPr id="5" name="Rectangle 4">
            <a:extLst>
              <a:ext uri="{FF2B5EF4-FFF2-40B4-BE49-F238E27FC236}">
                <a16:creationId xmlns:a16="http://schemas.microsoft.com/office/drawing/2014/main" id="{5634A85C-05B3-405A-A8E7-2D58D35A499E}"/>
              </a:ext>
            </a:extLst>
          </p:cNvPr>
          <p:cNvSpPr/>
          <p:nvPr/>
        </p:nvSpPr>
        <p:spPr>
          <a:xfrm>
            <a:off x="751686" y="2514125"/>
            <a:ext cx="3290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0" name="Rectangle 9">
            <a:extLst>
              <a:ext uri="{FF2B5EF4-FFF2-40B4-BE49-F238E27FC236}">
                <a16:creationId xmlns:a16="http://schemas.microsoft.com/office/drawing/2014/main" id="{6D21D4CF-1ED0-4350-85D1-1F6F297B1362}"/>
              </a:ext>
            </a:extLst>
          </p:cNvPr>
          <p:cNvSpPr/>
          <p:nvPr/>
        </p:nvSpPr>
        <p:spPr>
          <a:xfrm>
            <a:off x="751686" y="579729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endParaRPr lang="en-US" sz="800" i="1" dirty="0">
              <a:solidFill>
                <a:srgbClr val="7F7F7F"/>
              </a:solidFill>
              <a:latin typeface="Lato" panose="020F0502020204030203" pitchFamily="34" charset="0"/>
            </a:endParaRPr>
          </a:p>
        </p:txBody>
      </p:sp>
      <p:pic>
        <p:nvPicPr>
          <p:cNvPr id="4" name="Picture 3">
            <a:extLst>
              <a:ext uri="{FF2B5EF4-FFF2-40B4-BE49-F238E27FC236}">
                <a16:creationId xmlns:a16="http://schemas.microsoft.com/office/drawing/2014/main" id="{02B9EDC8-110E-DC45-1EC1-833085D91F14}"/>
              </a:ext>
            </a:extLst>
          </p:cNvPr>
          <p:cNvPicPr>
            <a:picLocks noChangeAspect="1"/>
          </p:cNvPicPr>
          <p:nvPr/>
        </p:nvPicPr>
        <p:blipFill>
          <a:blip r:embed="rId2"/>
          <a:stretch>
            <a:fillRect/>
          </a:stretch>
        </p:blipFill>
        <p:spPr>
          <a:xfrm>
            <a:off x="640059" y="2953507"/>
            <a:ext cx="4136048" cy="2777822"/>
          </a:xfrm>
          <a:prstGeom prst="rect">
            <a:avLst/>
          </a:prstGeom>
        </p:spPr>
      </p:pic>
      <p:pic>
        <p:nvPicPr>
          <p:cNvPr id="7" name="Picture 6">
            <a:extLst>
              <a:ext uri="{FF2B5EF4-FFF2-40B4-BE49-F238E27FC236}">
                <a16:creationId xmlns:a16="http://schemas.microsoft.com/office/drawing/2014/main" id="{788A9E9E-6D24-C87A-1F1F-C17312A88DA7}"/>
              </a:ext>
            </a:extLst>
          </p:cNvPr>
          <p:cNvPicPr>
            <a:picLocks noChangeAspect="1"/>
          </p:cNvPicPr>
          <p:nvPr/>
        </p:nvPicPr>
        <p:blipFill>
          <a:blip r:embed="rId3"/>
          <a:stretch>
            <a:fillRect/>
          </a:stretch>
        </p:blipFill>
        <p:spPr>
          <a:xfrm>
            <a:off x="6934747" y="2817604"/>
            <a:ext cx="4136048" cy="2926080"/>
          </a:xfrm>
          <a:prstGeom prst="rect">
            <a:avLst/>
          </a:prstGeom>
        </p:spPr>
      </p:pic>
    </p:spTree>
    <p:extLst>
      <p:ext uri="{BB962C8B-B14F-4D97-AF65-F5344CB8AC3E}">
        <p14:creationId xmlns:p14="http://schemas.microsoft.com/office/powerpoint/2010/main" val="740714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722376" y="2514125"/>
            <a:ext cx="3417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Business vs. leisure visitors in California </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(Millions)</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49033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visitor forecast</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Business vs. leisure</a:t>
            </a:r>
          </a:p>
        </p:txBody>
      </p:sp>
      <p:sp>
        <p:nvSpPr>
          <p:cNvPr id="10" name="Rectangle 9">
            <a:extLst>
              <a:ext uri="{FF2B5EF4-FFF2-40B4-BE49-F238E27FC236}">
                <a16:creationId xmlns:a16="http://schemas.microsoft.com/office/drawing/2014/main" id="{6D21D4CF-1ED0-4350-85D1-1F6F297B1362}"/>
              </a:ext>
            </a:extLst>
          </p:cNvPr>
          <p:cNvSpPr/>
          <p:nvPr/>
        </p:nvSpPr>
        <p:spPr>
          <a:xfrm>
            <a:off x="722376"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514125"/>
            <a:ext cx="4878820" cy="353943"/>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Percentage change in business vs. leisure visitors to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(Year-on-year % change)</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pic>
        <p:nvPicPr>
          <p:cNvPr id="3" name="Picture 2">
            <a:extLst>
              <a:ext uri="{FF2B5EF4-FFF2-40B4-BE49-F238E27FC236}">
                <a16:creationId xmlns:a16="http://schemas.microsoft.com/office/drawing/2014/main" id="{F5192140-C79F-C065-1CE2-A784E420E843}"/>
              </a:ext>
            </a:extLst>
          </p:cNvPr>
          <p:cNvPicPr>
            <a:picLocks noChangeAspect="1"/>
          </p:cNvPicPr>
          <p:nvPr/>
        </p:nvPicPr>
        <p:blipFill>
          <a:blip r:embed="rId2"/>
          <a:stretch>
            <a:fillRect/>
          </a:stretch>
        </p:blipFill>
        <p:spPr>
          <a:xfrm>
            <a:off x="586316" y="2925250"/>
            <a:ext cx="4148969" cy="2743200"/>
          </a:xfrm>
          <a:prstGeom prst="rect">
            <a:avLst/>
          </a:prstGeom>
        </p:spPr>
      </p:pic>
      <p:pic>
        <p:nvPicPr>
          <p:cNvPr id="12" name="Picture 11">
            <a:extLst>
              <a:ext uri="{FF2B5EF4-FFF2-40B4-BE49-F238E27FC236}">
                <a16:creationId xmlns:a16="http://schemas.microsoft.com/office/drawing/2014/main" id="{E51A91B1-4475-C105-E877-7A63DA532BC3}"/>
              </a:ext>
            </a:extLst>
          </p:cNvPr>
          <p:cNvPicPr>
            <a:picLocks noChangeAspect="1"/>
          </p:cNvPicPr>
          <p:nvPr/>
        </p:nvPicPr>
        <p:blipFill>
          <a:blip r:embed="rId3"/>
          <a:stretch>
            <a:fillRect/>
          </a:stretch>
        </p:blipFill>
        <p:spPr>
          <a:xfrm>
            <a:off x="6934804" y="2975720"/>
            <a:ext cx="4148969" cy="2743200"/>
          </a:xfrm>
          <a:prstGeom prst="rect">
            <a:avLst/>
          </a:prstGeom>
        </p:spPr>
      </p:pic>
    </p:spTree>
    <p:extLst>
      <p:ext uri="{BB962C8B-B14F-4D97-AF65-F5344CB8AC3E}">
        <p14:creationId xmlns:p14="http://schemas.microsoft.com/office/powerpoint/2010/main" val="2179698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722376" y="2486693"/>
            <a:ext cx="3290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Domestic day vs. overnight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(Millions)</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5368777"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Domestic visitors to California</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Day vs. overnight</a:t>
            </a:r>
          </a:p>
        </p:txBody>
      </p:sp>
      <p:sp>
        <p:nvSpPr>
          <p:cNvPr id="10" name="Rectangle 9">
            <a:extLst>
              <a:ext uri="{FF2B5EF4-FFF2-40B4-BE49-F238E27FC236}">
                <a16:creationId xmlns:a16="http://schemas.microsoft.com/office/drawing/2014/main" id="{6D21D4CF-1ED0-4350-85D1-1F6F297B1362}"/>
              </a:ext>
            </a:extLst>
          </p:cNvPr>
          <p:cNvSpPr/>
          <p:nvPr/>
        </p:nvSpPr>
        <p:spPr>
          <a:xfrm>
            <a:off x="722376"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endParaRPr lang="en-US" sz="800" i="1" dirty="0">
              <a:solidFill>
                <a:srgbClr val="7F7F7F"/>
              </a:solidFill>
              <a:latin typeface="Lato" panose="020F0502020204030203" pitchFamily="34" charset="0"/>
            </a:endParaRP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486693"/>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Percentage change in domestic day vs. overnight visitors to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(Year-on-year % change)</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pic>
        <p:nvPicPr>
          <p:cNvPr id="4" name="Picture 3">
            <a:extLst>
              <a:ext uri="{FF2B5EF4-FFF2-40B4-BE49-F238E27FC236}">
                <a16:creationId xmlns:a16="http://schemas.microsoft.com/office/drawing/2014/main" id="{32C77A38-17C0-8126-EAE8-10EF897C1C25}"/>
              </a:ext>
            </a:extLst>
          </p:cNvPr>
          <p:cNvPicPr>
            <a:picLocks noChangeAspect="1"/>
          </p:cNvPicPr>
          <p:nvPr/>
        </p:nvPicPr>
        <p:blipFill>
          <a:blip r:embed="rId2"/>
          <a:stretch>
            <a:fillRect/>
          </a:stretch>
        </p:blipFill>
        <p:spPr>
          <a:xfrm>
            <a:off x="606258" y="2894080"/>
            <a:ext cx="4239346" cy="2788920"/>
          </a:xfrm>
          <a:prstGeom prst="rect">
            <a:avLst/>
          </a:prstGeom>
        </p:spPr>
      </p:pic>
      <p:pic>
        <p:nvPicPr>
          <p:cNvPr id="9" name="Picture 8">
            <a:extLst>
              <a:ext uri="{FF2B5EF4-FFF2-40B4-BE49-F238E27FC236}">
                <a16:creationId xmlns:a16="http://schemas.microsoft.com/office/drawing/2014/main" id="{3647B922-D417-EB64-D1E7-4CD1267EA195}"/>
              </a:ext>
            </a:extLst>
          </p:cNvPr>
          <p:cNvPicPr>
            <a:picLocks noChangeAspect="1"/>
          </p:cNvPicPr>
          <p:nvPr/>
        </p:nvPicPr>
        <p:blipFill>
          <a:blip r:embed="rId3"/>
          <a:stretch>
            <a:fillRect/>
          </a:stretch>
        </p:blipFill>
        <p:spPr>
          <a:xfrm>
            <a:off x="7016655" y="2905508"/>
            <a:ext cx="4239346" cy="2788920"/>
          </a:xfrm>
          <a:prstGeom prst="rect">
            <a:avLst/>
          </a:prstGeom>
        </p:spPr>
      </p:pic>
    </p:spTree>
    <p:extLst>
      <p:ext uri="{BB962C8B-B14F-4D97-AF65-F5344CB8AC3E}">
        <p14:creationId xmlns:p14="http://schemas.microsoft.com/office/powerpoint/2010/main" val="274063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722375" y="2486693"/>
            <a:ext cx="3339261"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Domestic vs. international visitor spending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62552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Direct visitor spending in California</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Domestic vs. international</a:t>
            </a:r>
          </a:p>
        </p:txBody>
      </p:sp>
      <p:sp>
        <p:nvSpPr>
          <p:cNvPr id="10" name="Rectangle 9">
            <a:extLst>
              <a:ext uri="{FF2B5EF4-FFF2-40B4-BE49-F238E27FC236}">
                <a16:creationId xmlns:a16="http://schemas.microsoft.com/office/drawing/2014/main" id="{6D21D4CF-1ED0-4350-85D1-1F6F297B1362}"/>
              </a:ext>
            </a:extLst>
          </p:cNvPr>
          <p:cNvSpPr/>
          <p:nvPr/>
        </p:nvSpPr>
        <p:spPr>
          <a:xfrm>
            <a:off x="722376" y="5779008"/>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Dean Runyan; Tourism Economics</a:t>
            </a:r>
            <a:endParaRPr lang="en-US" sz="800" i="1" dirty="0">
              <a:solidFill>
                <a:srgbClr val="7F7F7F"/>
              </a:solidFill>
              <a:latin typeface="Lato" panose="020F0502020204030203" pitchFamily="34" charset="0"/>
            </a:endParaRP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486693"/>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Domestic vs. international visitor spending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 billions)</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79008"/>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Dean Runyan; Tourism Economics</a:t>
            </a:r>
          </a:p>
        </p:txBody>
      </p:sp>
      <p:pic>
        <p:nvPicPr>
          <p:cNvPr id="2" name="Picture 1">
            <a:extLst>
              <a:ext uri="{FF2B5EF4-FFF2-40B4-BE49-F238E27FC236}">
                <a16:creationId xmlns:a16="http://schemas.microsoft.com/office/drawing/2014/main" id="{D105D147-71E9-5A43-5B17-8E7305F794E4}"/>
              </a:ext>
            </a:extLst>
          </p:cNvPr>
          <p:cNvPicPr>
            <a:picLocks noChangeAspect="1"/>
          </p:cNvPicPr>
          <p:nvPr/>
        </p:nvPicPr>
        <p:blipFill>
          <a:blip r:embed="rId2"/>
          <a:stretch>
            <a:fillRect/>
          </a:stretch>
        </p:blipFill>
        <p:spPr>
          <a:xfrm>
            <a:off x="629862" y="2859288"/>
            <a:ext cx="4154409" cy="2926080"/>
          </a:xfrm>
          <a:prstGeom prst="rect">
            <a:avLst/>
          </a:prstGeom>
        </p:spPr>
      </p:pic>
      <p:pic>
        <p:nvPicPr>
          <p:cNvPr id="3" name="Picture 2">
            <a:extLst>
              <a:ext uri="{FF2B5EF4-FFF2-40B4-BE49-F238E27FC236}">
                <a16:creationId xmlns:a16="http://schemas.microsoft.com/office/drawing/2014/main" id="{90909A86-9B02-904D-0B42-7136A4BC23E4}"/>
              </a:ext>
            </a:extLst>
          </p:cNvPr>
          <p:cNvPicPr>
            <a:picLocks noChangeAspect="1"/>
          </p:cNvPicPr>
          <p:nvPr/>
        </p:nvPicPr>
        <p:blipFill>
          <a:blip r:embed="rId3"/>
          <a:stretch>
            <a:fillRect/>
          </a:stretch>
        </p:blipFill>
        <p:spPr>
          <a:xfrm>
            <a:off x="6883403" y="2854894"/>
            <a:ext cx="4204884" cy="2926080"/>
          </a:xfrm>
          <a:prstGeom prst="rect">
            <a:avLst/>
          </a:prstGeom>
        </p:spPr>
      </p:pic>
    </p:spTree>
    <p:extLst>
      <p:ext uri="{BB962C8B-B14F-4D97-AF65-F5344CB8AC3E}">
        <p14:creationId xmlns:p14="http://schemas.microsoft.com/office/powerpoint/2010/main" val="1548588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3" name="Picture 2">
            <a:extLst>
              <a:ext uri="{FF2B5EF4-FFF2-40B4-BE49-F238E27FC236}">
                <a16:creationId xmlns:a16="http://schemas.microsoft.com/office/drawing/2014/main" id="{DE6EEE89-4417-56C6-6082-8BD527EE385F}"/>
              </a:ext>
            </a:extLst>
          </p:cNvPr>
          <p:cNvPicPr>
            <a:picLocks noChangeAspect="1"/>
          </p:cNvPicPr>
          <p:nvPr/>
        </p:nvPicPr>
        <p:blipFill>
          <a:blip r:embed="rId2"/>
          <a:stretch>
            <a:fillRect/>
          </a:stretch>
        </p:blipFill>
        <p:spPr>
          <a:xfrm>
            <a:off x="191271" y="1743016"/>
            <a:ext cx="11809459" cy="4389120"/>
          </a:xfrm>
          <a:prstGeom prst="rect">
            <a:avLst/>
          </a:prstGeom>
        </p:spPr>
      </p:pic>
    </p:spTree>
    <p:extLst>
      <p:ext uri="{BB962C8B-B14F-4D97-AF65-F5344CB8AC3E}">
        <p14:creationId xmlns:p14="http://schemas.microsoft.com/office/powerpoint/2010/main" val="2191413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2" name="Picture 1">
            <a:extLst>
              <a:ext uri="{FF2B5EF4-FFF2-40B4-BE49-F238E27FC236}">
                <a16:creationId xmlns:a16="http://schemas.microsoft.com/office/drawing/2014/main" id="{08E7E4B3-5B5C-C74A-BB17-F560B877FED7}"/>
              </a:ext>
            </a:extLst>
          </p:cNvPr>
          <p:cNvPicPr>
            <a:picLocks noChangeAspect="1"/>
          </p:cNvPicPr>
          <p:nvPr/>
        </p:nvPicPr>
        <p:blipFill>
          <a:blip r:embed="rId2"/>
          <a:stretch>
            <a:fillRect/>
          </a:stretch>
        </p:blipFill>
        <p:spPr>
          <a:xfrm>
            <a:off x="184069" y="1770266"/>
            <a:ext cx="11823862" cy="4389120"/>
          </a:xfrm>
          <a:prstGeom prst="rect">
            <a:avLst/>
          </a:prstGeom>
        </p:spPr>
      </p:pic>
    </p:spTree>
    <p:extLst>
      <p:ext uri="{BB962C8B-B14F-4D97-AF65-F5344CB8AC3E}">
        <p14:creationId xmlns:p14="http://schemas.microsoft.com/office/powerpoint/2010/main" val="2623187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3" name="Picture 2">
            <a:extLst>
              <a:ext uri="{FF2B5EF4-FFF2-40B4-BE49-F238E27FC236}">
                <a16:creationId xmlns:a16="http://schemas.microsoft.com/office/drawing/2014/main" id="{24DAC08A-F93A-52D9-D7EF-B6853BF5A345}"/>
              </a:ext>
            </a:extLst>
          </p:cNvPr>
          <p:cNvPicPr>
            <a:picLocks noChangeAspect="1"/>
          </p:cNvPicPr>
          <p:nvPr/>
        </p:nvPicPr>
        <p:blipFill>
          <a:blip r:embed="rId2"/>
          <a:stretch>
            <a:fillRect/>
          </a:stretch>
        </p:blipFill>
        <p:spPr>
          <a:xfrm>
            <a:off x="248894" y="1856016"/>
            <a:ext cx="11694212" cy="3017520"/>
          </a:xfrm>
          <a:prstGeom prst="rect">
            <a:avLst/>
          </a:prstGeom>
        </p:spPr>
      </p:pic>
    </p:spTree>
    <p:extLst>
      <p:ext uri="{BB962C8B-B14F-4D97-AF65-F5344CB8AC3E}">
        <p14:creationId xmlns:p14="http://schemas.microsoft.com/office/powerpoint/2010/main" val="2478506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3" name="Picture 2">
            <a:extLst>
              <a:ext uri="{FF2B5EF4-FFF2-40B4-BE49-F238E27FC236}">
                <a16:creationId xmlns:a16="http://schemas.microsoft.com/office/drawing/2014/main" id="{BC9B100B-CF17-9D8F-A369-6BB871F9C5E0}"/>
              </a:ext>
            </a:extLst>
          </p:cNvPr>
          <p:cNvPicPr>
            <a:picLocks noChangeAspect="1"/>
          </p:cNvPicPr>
          <p:nvPr/>
        </p:nvPicPr>
        <p:blipFill>
          <a:blip r:embed="rId2"/>
          <a:stretch>
            <a:fillRect/>
          </a:stretch>
        </p:blipFill>
        <p:spPr>
          <a:xfrm>
            <a:off x="248894" y="1856016"/>
            <a:ext cx="11694212" cy="3017520"/>
          </a:xfrm>
          <a:prstGeom prst="rect">
            <a:avLst/>
          </a:prstGeom>
        </p:spPr>
      </p:pic>
    </p:spTree>
    <p:extLst>
      <p:ext uri="{BB962C8B-B14F-4D97-AF65-F5344CB8AC3E}">
        <p14:creationId xmlns:p14="http://schemas.microsoft.com/office/powerpoint/2010/main" val="374059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F99DCE-24E7-47BB-A58A-997355433A22}"/>
              </a:ext>
            </a:extLst>
          </p:cNvPr>
          <p:cNvSpPr/>
          <p:nvPr/>
        </p:nvSpPr>
        <p:spPr>
          <a:xfrm>
            <a:off x="0" y="0"/>
            <a:ext cx="12192000" cy="125045"/>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15CAC324-AE8B-463D-BF88-D08576D5EF25}"/>
              </a:ext>
            </a:extLst>
          </p:cNvPr>
          <p:cNvSpPr txBox="1"/>
          <p:nvPr/>
        </p:nvSpPr>
        <p:spPr>
          <a:xfrm>
            <a:off x="592870" y="5376838"/>
            <a:ext cx="4469822" cy="498406"/>
          </a:xfrm>
          <a:prstGeom prst="rect">
            <a:avLst/>
          </a:prstGeom>
          <a:noFill/>
        </p:spPr>
        <p:txBody>
          <a:bodyPr wrap="square" rtlCol="0">
            <a:spAutoFit/>
          </a:bodyPr>
          <a:lstStyle/>
          <a:p>
            <a:pPr>
              <a:lnSpc>
                <a:spcPts val="1733"/>
              </a:lnSpc>
              <a:defRPr/>
            </a:pPr>
            <a:r>
              <a:rPr lang="en-US" sz="900" dirty="0">
                <a:solidFill>
                  <a:srgbClr val="5B9BD5"/>
                </a:solidFill>
                <a:latin typeface="Roboto Light" panose="02000000000000000000" pitchFamily="2" charset="0"/>
                <a:ea typeface="Roboto Light" panose="02000000000000000000" pitchFamily="2" charset="0"/>
                <a:cs typeface="Lato" charset="0"/>
              </a:rPr>
              <a:t>For more information:</a:t>
            </a:r>
          </a:p>
          <a:p>
            <a:pPr>
              <a:lnSpc>
                <a:spcPts val="1733"/>
              </a:lnSpc>
              <a:defRPr/>
            </a:pPr>
            <a:r>
              <a:rPr lang="en-US" sz="900" dirty="0">
                <a:solidFill>
                  <a:srgbClr val="5B9BD5"/>
                </a:solidFill>
                <a:latin typeface="Roboto Light" panose="02000000000000000000" pitchFamily="2" charset="0"/>
                <a:ea typeface="Roboto Light" panose="02000000000000000000" pitchFamily="2" charset="0"/>
                <a:cs typeface="Lato" charset="0"/>
              </a:rPr>
              <a:t>info@tourismeconomics.com </a:t>
            </a:r>
          </a:p>
        </p:txBody>
      </p:sp>
      <p:sp>
        <p:nvSpPr>
          <p:cNvPr id="7" name="7 CuadroTexto">
            <a:extLst>
              <a:ext uri="{FF2B5EF4-FFF2-40B4-BE49-F238E27FC236}">
                <a16:creationId xmlns:a16="http://schemas.microsoft.com/office/drawing/2014/main" id="{D4EBBBF2-4B43-4EFF-9789-B5DB14940ECA}"/>
              </a:ext>
            </a:extLst>
          </p:cNvPr>
          <p:cNvSpPr txBox="1"/>
          <p:nvPr/>
        </p:nvSpPr>
        <p:spPr>
          <a:xfrm>
            <a:off x="592870" y="1345884"/>
            <a:ext cx="9582761" cy="3905877"/>
          </a:xfrm>
          <a:prstGeom prst="rect">
            <a:avLst/>
          </a:prstGeom>
          <a:noFill/>
        </p:spPr>
        <p:txBody>
          <a:bodyPr wrap="square">
            <a:spAutoFit/>
          </a:bodyPr>
          <a:lstStyle/>
          <a:p>
            <a:pPr>
              <a:lnSpc>
                <a:spcPts val="1700"/>
              </a:lnSpc>
              <a:defRPr/>
            </a:pPr>
            <a:r>
              <a:rPr lang="en-US" sz="1050" dirty="0">
                <a:latin typeface="Roboto Light" panose="02000000000000000000" pitchFamily="2" charset="0"/>
                <a:ea typeface="Roboto Light" panose="02000000000000000000" pitchFamily="2" charset="0"/>
                <a:cs typeface="Lato" charset="0"/>
              </a:rPr>
              <a:t>Tourism Economics is an Oxford Economics company with a singular objective: combine an understanding of the travel sector with proven economic tools to answer the most important questions facing our clients. More than 500 companies, associations, and destination work with Tourism Economics every year as a research partner. We bring decades of experience to every engagement to help our clients make better marketing, investment, and policy decisions. Our team of highly-specialized economists deliver:</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Global travel data-sets with the broadest set of country, city, and state coverage available</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Travel forecasts that are directly linked to the economic and demographic outlook for origins and destinations</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Economic impact analysis that highlights the value of visitors, events, developments, and industry segments</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Policy analysis that informs critical funding, taxation, and travel facilitation decisions</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Market assessments that define market allocation and investment decisions</a:t>
            </a:r>
          </a:p>
          <a:p>
            <a:pPr>
              <a:lnSpc>
                <a:spcPts val="500"/>
              </a:lnSpc>
              <a:defRPr/>
            </a:pPr>
            <a:endParaRPr lang="en-US" sz="1050" dirty="0">
              <a:latin typeface="Roboto Light" panose="02000000000000000000" pitchFamily="2" charset="0"/>
              <a:ea typeface="Roboto Light" panose="02000000000000000000" pitchFamily="2" charset="0"/>
              <a:cs typeface="Lato" charset="0"/>
            </a:endParaRPr>
          </a:p>
          <a:p>
            <a:pPr>
              <a:lnSpc>
                <a:spcPts val="1700"/>
              </a:lnSpc>
              <a:defRPr/>
            </a:pPr>
            <a:r>
              <a:rPr lang="en-US" sz="1050" dirty="0">
                <a:latin typeface="Roboto Light" panose="02000000000000000000" pitchFamily="2" charset="0"/>
                <a:ea typeface="Roboto Light" panose="02000000000000000000" pitchFamily="2" charset="0"/>
                <a:cs typeface="Lato" charset="0"/>
              </a:rPr>
              <a:t>Tourism Economics operates out of regional headquarters in Philadelphia and Oxford, with offices in Belfast, Buenos Aires, Dubai, Frankfurt, and Ontario.</a:t>
            </a:r>
          </a:p>
          <a:p>
            <a:pPr>
              <a:lnSpc>
                <a:spcPts val="500"/>
              </a:lnSpc>
              <a:defRPr/>
            </a:pPr>
            <a:endParaRPr lang="en-US" sz="1050" dirty="0">
              <a:latin typeface="Roboto Light" panose="02000000000000000000" pitchFamily="2" charset="0"/>
              <a:ea typeface="Roboto Light" panose="02000000000000000000" pitchFamily="2" charset="0"/>
              <a:cs typeface="Lato" charset="0"/>
            </a:endParaRPr>
          </a:p>
          <a:p>
            <a:pPr>
              <a:lnSpc>
                <a:spcPts val="1700"/>
              </a:lnSpc>
              <a:defRPr/>
            </a:pPr>
            <a:r>
              <a:rPr lang="en-US" sz="1050" dirty="0">
                <a:latin typeface="Roboto Light" panose="02000000000000000000" pitchFamily="2" charset="0"/>
              </a:rPr>
              <a:t>Oxford Economics is one of the world’s foremost independent global advisory firms, providing reports, forecasts and analytical tools on 200 countries, 100 industrial sectors and over 3,000 cities. Our best-of-class global economic and industry models and analytical tools give us an unparalleled ability to forecast external market trends and assess their economic, social and business impact. Headquartered in Oxford, England, with regional centers in London, New York, and Singapore, Oxford Economics has offices across the globe in Belfast, Chicago, Dubai, Miami, Milan, Paris, Philadelphia, San Francisco, and Washington DC, we employ over 500 full-time staff, including 300 professional economists, industry experts and business editors—one of the largest teams of macroeconomists and thought leadership specialists. </a:t>
            </a:r>
          </a:p>
          <a:p>
            <a:pPr>
              <a:lnSpc>
                <a:spcPts val="1700"/>
              </a:lnSpc>
              <a:spcAft>
                <a:spcPts val="500"/>
              </a:spcAft>
              <a:defRPr/>
            </a:pPr>
            <a:endParaRPr lang="en-US" sz="1050" dirty="0">
              <a:latin typeface="Roboto Light" panose="02000000000000000000" pitchFamily="2" charset="0"/>
              <a:ea typeface="Roboto Light" panose="02000000000000000000" pitchFamily="2" charset="0"/>
              <a:cs typeface="Lato" charset="0"/>
            </a:endParaRPr>
          </a:p>
        </p:txBody>
      </p:sp>
      <p:sp>
        <p:nvSpPr>
          <p:cNvPr id="9" name="TextBox 8">
            <a:extLst>
              <a:ext uri="{FF2B5EF4-FFF2-40B4-BE49-F238E27FC236}">
                <a16:creationId xmlns:a16="http://schemas.microsoft.com/office/drawing/2014/main" id="{68DF0340-D381-485B-8D75-F03358B90FE0}"/>
              </a:ext>
            </a:extLst>
          </p:cNvPr>
          <p:cNvSpPr txBox="1"/>
          <p:nvPr/>
        </p:nvSpPr>
        <p:spPr>
          <a:xfrm>
            <a:off x="702407" y="560026"/>
            <a:ext cx="6511153" cy="333425"/>
          </a:xfrm>
          <a:prstGeom prst="rect">
            <a:avLst/>
          </a:prstGeom>
          <a:noFill/>
          <a:ln>
            <a:noFill/>
          </a:ln>
        </p:spPr>
        <p:txBody>
          <a:bodyPr wrap="square" lIns="0" tIns="0" rIns="0" bIns="0" rtlCol="0" anchor="ctr" anchorCtr="0">
            <a:spAutoFit/>
          </a:bodyPr>
          <a:lstStyle/>
          <a:p>
            <a:pPr>
              <a:lnSpc>
                <a:spcPts val="2625"/>
              </a:lnSpc>
            </a:pPr>
            <a:r>
              <a:rPr lang="en-US" sz="2600" dirty="0">
                <a:solidFill>
                  <a:srgbClr val="003469"/>
                </a:solidFill>
                <a:latin typeface="Roboto Thin" panose="02000000000000000000" pitchFamily="2" charset="0"/>
                <a:ea typeface="Roboto Thin" panose="02000000000000000000" pitchFamily="2" charset="0"/>
              </a:rPr>
              <a:t>About Tourism Economics</a:t>
            </a:r>
          </a:p>
        </p:txBody>
      </p:sp>
    </p:spTree>
    <p:extLst>
      <p:ext uri="{BB962C8B-B14F-4D97-AF65-F5344CB8AC3E}">
        <p14:creationId xmlns:p14="http://schemas.microsoft.com/office/powerpoint/2010/main" val="11848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629861" y="2116191"/>
            <a:ext cx="4999414" cy="3014671"/>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Visit California engaged Tourism Economics, an Oxford Economics company, to prepare a 5-year forecast of key visitation and spending indicators for the state of California. The analysis draws on the following data sources:</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Data provided by Visit California, such as historical guest hotel metrics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Tourism Economics’ prior research on California’s tourism economy and the most recent lodging forecast for California and its twelve regions (May 2024)</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STR hotel data through April 2024</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BTS, SIAT, FIA, POE, OAG, California air traffic reports through Q1 2024</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Tourism Economics’ proprietary forecast databases, Global Travel Service and Global City Travel</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NTTO forecasts of international arrivals to U.S.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Economic forecasts prepared by Oxford Economics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Assumptions on the future path of tourism sector recovery.</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32690"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Introduction</a:t>
            </a:r>
          </a:p>
        </p:txBody>
      </p:sp>
      <p:sp>
        <p:nvSpPr>
          <p:cNvPr id="7" name="Rectangle 6">
            <a:extLst>
              <a:ext uri="{FF2B5EF4-FFF2-40B4-BE49-F238E27FC236}">
                <a16:creationId xmlns:a16="http://schemas.microsoft.com/office/drawing/2014/main" id="{53DF52D2-D7DC-4F19-882B-DDC71FD0670B}"/>
              </a:ext>
            </a:extLst>
          </p:cNvPr>
          <p:cNvSpPr/>
          <p:nvPr/>
        </p:nvSpPr>
        <p:spPr>
          <a:xfrm>
            <a:off x="6126480" y="2116666"/>
            <a:ext cx="4999414" cy="4287905"/>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Light" panose="02000000000000000000" pitchFamily="2" charset="0"/>
              </a:rPr>
              <a:t>Travel exhibited continued signs of resilience and recovery in 2023 but the industry faces a slowing economy and weakening household finances in 2024. However, we believe travel growth will prevail through these challenges.</a:t>
            </a:r>
          </a:p>
          <a:p>
            <a:pPr>
              <a:lnSpc>
                <a:spcPct val="120000"/>
              </a:lnSpc>
              <a:spcAft>
                <a:spcPts val="600"/>
              </a:spcAft>
            </a:pPr>
            <a:r>
              <a:rPr lang="en-US" sz="1050" dirty="0">
                <a:solidFill>
                  <a:schemeClr val="bg2">
                    <a:lumMod val="25000"/>
                  </a:schemeClr>
                </a:solidFill>
                <a:latin typeface="Roboto Light" panose="02000000000000000000" pitchFamily="2" charset="0"/>
              </a:rPr>
              <a:t>California visitor volume rose 2% in 2023 and we expect a similar pace of growth in 2024. After welcoming nearly 264 million visitors in 2023, California is expected to add more than 4 million visitors in 2024. Visitor volume in 2024 is projected to reach 94% of 2019’s pre-pandemic benchmark, with full recovery projected in 2027.</a:t>
            </a:r>
          </a:p>
          <a:p>
            <a:pPr>
              <a:lnSpc>
                <a:spcPct val="120000"/>
              </a:lnSpc>
              <a:spcAft>
                <a:spcPts val="600"/>
              </a:spcAft>
            </a:pPr>
            <a:r>
              <a:rPr lang="en-US" sz="1050" dirty="0">
                <a:solidFill>
                  <a:schemeClr val="bg2">
                    <a:lumMod val="25000"/>
                  </a:schemeClr>
                </a:solidFill>
                <a:latin typeface="Roboto Light" panose="02000000000000000000" pitchFamily="2" charset="0"/>
              </a:rPr>
              <a:t>Modest growth of about 1% is forecast in 2024 domestic visits, led by 2% growth in domestic business visits due to the on-going recovery in corporate travel and group meetings. Consumer spending is expected to slow over the rest of the year, but any slowdown is likely to be gradual due to solid household balance sheets and a cooling but healthy labor market. While household balance sheets are strong, in aggregate, there are signs that two years of high inflation and interest rates are weighing on some household budgets. Credit card debt has grown significantly, and the delinquency rate on that debt is rising, particularly among younger and lower income households.</a:t>
            </a:r>
          </a:p>
          <a:p>
            <a:pPr>
              <a:lnSpc>
                <a:spcPct val="120000"/>
              </a:lnSpc>
              <a:spcAft>
                <a:spcPts val="600"/>
              </a:spcAft>
            </a:pPr>
            <a:r>
              <a:rPr lang="en-US" sz="1050" dirty="0">
                <a:solidFill>
                  <a:schemeClr val="bg2">
                    <a:lumMod val="25000"/>
                  </a:schemeClr>
                </a:solidFill>
                <a:latin typeface="Roboto Light" panose="02000000000000000000" pitchFamily="2" charset="0"/>
              </a:rPr>
              <a:t>International arrivals are forecast to rise 20% in 2024, led by strong growth in arrivals from China, Japan, and Australia. India and Canada reached 2019 levels in 2023, and countries forecast to surpass 2019 benchmarks in 2024 include Japan, South Korea, and Mexico. Countries projected to reach full recovery in 2025 include China, Australia, and the United Kingdom.</a:t>
            </a:r>
          </a:p>
        </p:txBody>
      </p:sp>
    </p:spTree>
    <p:extLst>
      <p:ext uri="{BB962C8B-B14F-4D97-AF65-F5344CB8AC3E}">
        <p14:creationId xmlns:p14="http://schemas.microsoft.com/office/powerpoint/2010/main" val="322519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5339968A-5082-426B-9505-BC9B250E31C5}"/>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76A2D1AB-D072-41FD-B6E1-EACD059DC7A8}"/>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Key findings</a:t>
            </a:r>
          </a:p>
        </p:txBody>
      </p:sp>
      <p:sp>
        <p:nvSpPr>
          <p:cNvPr id="11" name="TextBox 10">
            <a:extLst>
              <a:ext uri="{FF2B5EF4-FFF2-40B4-BE49-F238E27FC236}">
                <a16:creationId xmlns:a16="http://schemas.microsoft.com/office/drawing/2014/main" id="{02D22387-0814-43FC-B379-7C0ED26CBBF6}"/>
              </a:ext>
            </a:extLst>
          </p:cNvPr>
          <p:cNvSpPr txBox="1"/>
          <p:nvPr/>
        </p:nvSpPr>
        <p:spPr>
          <a:xfrm>
            <a:off x="742099" y="2476991"/>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387734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F65EF-B2B3-4885-8DE5-B6C3926E47D5}"/>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California visitor volume</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(Millions)</a:t>
            </a:r>
          </a:p>
        </p:txBody>
      </p:sp>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2086277"/>
          </a:xfrm>
          <a:prstGeom prst="rect">
            <a:avLst/>
          </a:prstGeom>
        </p:spPr>
        <p:txBody>
          <a:bodyPr wrap="square" lIns="0" tIns="0" rIns="0" bIns="0">
            <a:spAutoFit/>
          </a:bodyPr>
          <a:lstStyle/>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Total visitor volume</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Visits to California increased 2% in 2023 and surpassed 260 million visitors for the first time since the pandemic. Visitor volume is projected to rise another 2% in 2024, representing nearly 5 million additional visitors.</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Visitor volume recovery</a:t>
            </a:r>
          </a:p>
          <a:p>
            <a:pPr lvl="0">
              <a:lnSpc>
                <a:spcPts val="1700"/>
              </a:lnSpc>
              <a:defRPr/>
            </a:pPr>
            <a:r>
              <a:rPr lang="en-US" sz="1050" dirty="0">
                <a:latin typeface="Roboto Light" panose="02000000000000000000" pitchFamily="2" charset="0"/>
                <a:ea typeface="Roboto Light" panose="02000000000000000000" pitchFamily="2" charset="0"/>
              </a:rPr>
              <a:t>Visitor volume is forecast to total 287 million in 2027, 101% of 2019 visitation, and reach 295 million visitors in 2028.</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054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Key findings</a:t>
            </a:r>
          </a:p>
        </p:txBody>
      </p:sp>
      <p:sp>
        <p:nvSpPr>
          <p:cNvPr id="7" name="TextBox 6">
            <a:extLst>
              <a:ext uri="{FF2B5EF4-FFF2-40B4-BE49-F238E27FC236}">
                <a16:creationId xmlns:a16="http://schemas.microsoft.com/office/drawing/2014/main" id="{97298060-1F93-4A12-91EF-621CC2971C34}"/>
              </a:ext>
            </a:extLst>
          </p:cNvPr>
          <p:cNvSpPr txBox="1"/>
          <p:nvPr/>
        </p:nvSpPr>
        <p:spPr>
          <a:xfrm>
            <a:off x="7027431" y="5599150"/>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STR; Tourism Economics</a:t>
            </a:r>
          </a:p>
        </p:txBody>
      </p:sp>
      <p:pic>
        <p:nvPicPr>
          <p:cNvPr id="2" name="Picture 1">
            <a:extLst>
              <a:ext uri="{FF2B5EF4-FFF2-40B4-BE49-F238E27FC236}">
                <a16:creationId xmlns:a16="http://schemas.microsoft.com/office/drawing/2014/main" id="{75BF6080-F709-B906-989D-53657807AC9A}"/>
              </a:ext>
            </a:extLst>
          </p:cNvPr>
          <p:cNvPicPr>
            <a:picLocks noChangeAspect="1"/>
          </p:cNvPicPr>
          <p:nvPr/>
        </p:nvPicPr>
        <p:blipFill>
          <a:blip r:embed="rId2"/>
          <a:stretch>
            <a:fillRect/>
          </a:stretch>
        </p:blipFill>
        <p:spPr>
          <a:xfrm>
            <a:off x="7027429" y="2904279"/>
            <a:ext cx="4224193" cy="2743200"/>
          </a:xfrm>
          <a:prstGeom prst="rect">
            <a:avLst/>
          </a:prstGeom>
        </p:spPr>
      </p:pic>
    </p:spTree>
    <p:extLst>
      <p:ext uri="{BB962C8B-B14F-4D97-AF65-F5344CB8AC3E}">
        <p14:creationId xmlns:p14="http://schemas.microsoft.com/office/powerpoint/2010/main" val="630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F65EF-B2B3-4885-8DE5-B6C3926E47D5}"/>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 spending in California</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 billions)</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2280176"/>
          </a:xfrm>
          <a:prstGeom prst="rect">
            <a:avLst/>
          </a:prstGeom>
        </p:spPr>
        <p:txBody>
          <a:bodyPr wrap="square" lIns="0" tIns="0" rIns="0" bIns="0">
            <a:spAutoFit/>
          </a:bodyPr>
          <a:lstStyle/>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Total visitor spending</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Direct tourism spending in California advanced 6% in 2023 and surpassed $150 billion. Growth is expected to slow modestly in 2024, to 4%, adding an additional $6 billion in direct tourism spending to California’s economy. By the end of the forecast horizon in 2028, direct tourism spending is expected to surpass $190 billion.</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Total visitor spending recovery</a:t>
            </a:r>
          </a:p>
          <a:p>
            <a:pPr lvl="0">
              <a:lnSpc>
                <a:spcPts val="1700"/>
              </a:lnSpc>
              <a:defRPr/>
            </a:pPr>
            <a:r>
              <a:rPr lang="en-US" sz="1050" dirty="0">
                <a:latin typeface="Roboto Light" panose="02000000000000000000" pitchFamily="2" charset="0"/>
                <a:ea typeface="Roboto Light" panose="02000000000000000000" pitchFamily="2" charset="0"/>
              </a:rPr>
              <a:t>Visitor spending fully recovered in 2023 and exceeded 2019 levels by 4%. By the end of 2028 visitor spending is expected to exceed 2019 levels by more than 30%.</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054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Key findings</a:t>
            </a:r>
          </a:p>
        </p:txBody>
      </p:sp>
      <p:sp>
        <p:nvSpPr>
          <p:cNvPr id="12" name="TextBox 11">
            <a:extLst>
              <a:ext uri="{FF2B5EF4-FFF2-40B4-BE49-F238E27FC236}">
                <a16:creationId xmlns:a16="http://schemas.microsoft.com/office/drawing/2014/main" id="{6DA7E802-8A83-458C-AC49-DB30EA8395FB}"/>
              </a:ext>
            </a:extLst>
          </p:cNvPr>
          <p:cNvSpPr txBox="1"/>
          <p:nvPr/>
        </p:nvSpPr>
        <p:spPr>
          <a:xfrm>
            <a:off x="7027431" y="5599150"/>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Dean Runyan; Tourism Economics</a:t>
            </a:r>
          </a:p>
        </p:txBody>
      </p:sp>
      <p:pic>
        <p:nvPicPr>
          <p:cNvPr id="2" name="Picture 1">
            <a:extLst>
              <a:ext uri="{FF2B5EF4-FFF2-40B4-BE49-F238E27FC236}">
                <a16:creationId xmlns:a16="http://schemas.microsoft.com/office/drawing/2014/main" id="{A9E36AFB-0AF9-0C11-7C91-2AAC249E1BF5}"/>
              </a:ext>
            </a:extLst>
          </p:cNvPr>
          <p:cNvPicPr>
            <a:picLocks noChangeAspect="1"/>
          </p:cNvPicPr>
          <p:nvPr/>
        </p:nvPicPr>
        <p:blipFill>
          <a:blip r:embed="rId2"/>
          <a:stretch>
            <a:fillRect/>
          </a:stretch>
        </p:blipFill>
        <p:spPr>
          <a:xfrm>
            <a:off x="6957653" y="2886088"/>
            <a:ext cx="4145776" cy="2743200"/>
          </a:xfrm>
          <a:prstGeom prst="rect">
            <a:avLst/>
          </a:prstGeom>
        </p:spPr>
      </p:pic>
    </p:spTree>
    <p:extLst>
      <p:ext uri="{BB962C8B-B14F-4D97-AF65-F5344CB8AC3E}">
        <p14:creationId xmlns:p14="http://schemas.microsoft.com/office/powerpoint/2010/main" val="47561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F65EF-B2B3-4885-8DE5-B6C3926E47D5}"/>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 spending in California</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Percent relative to 2019</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2298258"/>
          </a:xfrm>
          <a:prstGeom prst="rect">
            <a:avLst/>
          </a:prstGeom>
        </p:spPr>
        <p:txBody>
          <a:bodyPr wrap="square" lIns="0" tIns="0" rIns="0" bIns="0">
            <a:spAutoFit/>
          </a:bodyPr>
          <a:lstStyle/>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Inflationary pressures are overstating real increase in spending</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Expressed in real terms, direct visitor spending tallied $129 billion in 2023 compared to $150 billion in nominal terms. Inflation is contributing significantly to the growth of visitor spending, putting it on a trajectory to reach $193 billion by 2028. In real terms, by 2028, visitor spending is expected to tally $149 billion.</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Real visitor spending recovery</a:t>
            </a:r>
          </a:p>
          <a:p>
            <a:pPr lvl="0">
              <a:lnSpc>
                <a:spcPts val="1700"/>
              </a:lnSpc>
              <a:defRPr/>
            </a:pPr>
            <a:r>
              <a:rPr lang="en-US" sz="1050" dirty="0">
                <a:latin typeface="Roboto Light" panose="02000000000000000000" pitchFamily="2" charset="0"/>
                <a:ea typeface="Roboto Light" panose="02000000000000000000" pitchFamily="2" charset="0"/>
              </a:rPr>
              <a:t>While nominal visitor spending fully recovered in 2023, visitor spending expressed in real terms is not expected to fully recover until 2027. By 2028, real visitor spending will stand 3% above 2019 (compared to 33% in nominal terms).</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054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Key findings</a:t>
            </a:r>
          </a:p>
        </p:txBody>
      </p:sp>
      <p:sp>
        <p:nvSpPr>
          <p:cNvPr id="12" name="TextBox 11">
            <a:extLst>
              <a:ext uri="{FF2B5EF4-FFF2-40B4-BE49-F238E27FC236}">
                <a16:creationId xmlns:a16="http://schemas.microsoft.com/office/drawing/2014/main" id="{6DA7E802-8A83-458C-AC49-DB30EA8395FB}"/>
              </a:ext>
            </a:extLst>
          </p:cNvPr>
          <p:cNvSpPr txBox="1"/>
          <p:nvPr/>
        </p:nvSpPr>
        <p:spPr>
          <a:xfrm>
            <a:off x="7027431" y="5599150"/>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Dean Runyan; Tourism Economics</a:t>
            </a:r>
          </a:p>
        </p:txBody>
      </p:sp>
      <p:pic>
        <p:nvPicPr>
          <p:cNvPr id="3" name="Picture 2">
            <a:extLst>
              <a:ext uri="{FF2B5EF4-FFF2-40B4-BE49-F238E27FC236}">
                <a16:creationId xmlns:a16="http://schemas.microsoft.com/office/drawing/2014/main" id="{FF81C0EC-7169-D629-58F3-C7B77B8DBA9D}"/>
              </a:ext>
            </a:extLst>
          </p:cNvPr>
          <p:cNvPicPr>
            <a:picLocks noChangeAspect="1"/>
          </p:cNvPicPr>
          <p:nvPr/>
        </p:nvPicPr>
        <p:blipFill>
          <a:blip r:embed="rId2"/>
          <a:stretch>
            <a:fillRect/>
          </a:stretch>
        </p:blipFill>
        <p:spPr>
          <a:xfrm>
            <a:off x="7031129" y="2890196"/>
            <a:ext cx="4129446" cy="2743200"/>
          </a:xfrm>
          <a:prstGeom prst="rect">
            <a:avLst/>
          </a:prstGeom>
        </p:spPr>
      </p:pic>
    </p:spTree>
    <p:extLst>
      <p:ext uri="{BB962C8B-B14F-4D97-AF65-F5344CB8AC3E}">
        <p14:creationId xmlns:p14="http://schemas.microsoft.com/office/powerpoint/2010/main" val="185775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5339968A-5082-426B-9505-BC9B250E31C5}"/>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76A2D1AB-D072-41FD-B6E1-EACD059DC7A8}"/>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Forecast assumptions and drivers</a:t>
            </a:r>
          </a:p>
        </p:txBody>
      </p:sp>
      <p:sp>
        <p:nvSpPr>
          <p:cNvPr id="11" name="TextBox 10">
            <a:extLst>
              <a:ext uri="{FF2B5EF4-FFF2-40B4-BE49-F238E27FC236}">
                <a16:creationId xmlns:a16="http://schemas.microsoft.com/office/drawing/2014/main" id="{02D22387-0814-43FC-B379-7C0ED26CBBF6}"/>
              </a:ext>
            </a:extLst>
          </p:cNvPr>
          <p:cNvSpPr txBox="1"/>
          <p:nvPr/>
        </p:nvSpPr>
        <p:spPr>
          <a:xfrm>
            <a:off x="742099" y="2476991"/>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Tree>
    <p:extLst>
      <p:ext uri="{BB962C8B-B14F-4D97-AF65-F5344CB8AC3E}">
        <p14:creationId xmlns:p14="http://schemas.microsoft.com/office/powerpoint/2010/main" val="183258550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25031</TotalTime>
  <Words>3078</Words>
  <Application>Microsoft Macintosh PowerPoint</Application>
  <PresentationFormat>Widescreen</PresentationFormat>
  <Paragraphs>218</Paragraphs>
  <Slides>39</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Calibri Light</vt:lpstr>
      <vt:lpstr>Open Sans</vt:lpstr>
      <vt:lpstr>Arial</vt:lpstr>
      <vt:lpstr>Roboto Medium</vt:lpstr>
      <vt:lpstr>Roboto</vt:lpstr>
      <vt:lpstr>Lato</vt:lpstr>
      <vt:lpstr>Calibri</vt:lpstr>
      <vt:lpstr>Wingdings</vt:lpstr>
      <vt:lpstr>Segoe UI</vt:lpstr>
      <vt:lpstr>Roboto Thin</vt:lpstr>
      <vt:lpstr>Roboto Light</vt:lpstr>
      <vt:lpstr>Courier New</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 Pastika Bagya</dc:creator>
  <cp:lastModifiedBy>Ani Chibukhchyan</cp:lastModifiedBy>
  <cp:revision>1291</cp:revision>
  <cp:lastPrinted>2020-02-21T17:01:01Z</cp:lastPrinted>
  <dcterms:created xsi:type="dcterms:W3CDTF">2018-11-21T06:39:41Z</dcterms:created>
  <dcterms:modified xsi:type="dcterms:W3CDTF">2024-06-11T22:13:04Z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1f5784-19ed-4d1e-9a93-4ea41014d730_Enabled">
    <vt:lpwstr>true</vt:lpwstr>
  </property>
  <property fmtid="{D5CDD505-2E9C-101B-9397-08002B2CF9AE}" pid="3" name="MSIP_Label_231f5784-19ed-4d1e-9a93-4ea41014d730_SetDate">
    <vt:lpwstr>2024-01-30T14:28:29Z</vt:lpwstr>
  </property>
  <property fmtid="{D5CDD505-2E9C-101B-9397-08002B2CF9AE}" pid="4" name="MSIP_Label_231f5784-19ed-4d1e-9a93-4ea41014d730_Method">
    <vt:lpwstr>Privileged</vt:lpwstr>
  </property>
  <property fmtid="{D5CDD505-2E9C-101B-9397-08002B2CF9AE}" pid="5" name="MSIP_Label_231f5784-19ed-4d1e-9a93-4ea41014d730_Name">
    <vt:lpwstr>External</vt:lpwstr>
  </property>
  <property fmtid="{D5CDD505-2E9C-101B-9397-08002B2CF9AE}" pid="6" name="MSIP_Label_231f5784-19ed-4d1e-9a93-4ea41014d730_SiteId">
    <vt:lpwstr>2c277f63-6743-4f98-ac15-4851e55c0cc7</vt:lpwstr>
  </property>
  <property fmtid="{D5CDD505-2E9C-101B-9397-08002B2CF9AE}" pid="7" name="MSIP_Label_231f5784-19ed-4d1e-9a93-4ea41014d730_ActionId">
    <vt:lpwstr>a40d3692-1c4b-4708-8414-650d1a6e1929</vt:lpwstr>
  </property>
  <property fmtid="{D5CDD505-2E9C-101B-9397-08002B2CF9AE}" pid="8" name="MSIP_Label_231f5784-19ed-4d1e-9a93-4ea41014d730_ContentBits">
    <vt:lpwstr>0</vt:lpwstr>
  </property>
</Properties>
</file>